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>
      <a:defRPr lang="he-IL"/>
    </a:defPPr>
    <a:lvl1pPr defTabSz="914400" eaLnBrk="1" hangingPunct="1" latinLnBrk="0" lvl="0" marL="0" rtl="1" algn="r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1" algn="r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1" algn="r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1" algn="r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1" algn="r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1" algn="r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1" algn="r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1" algn="r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1" algn="r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ED6E92E-363F-4C4C-BAB5-BAC15B933AEB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/>
              <a:t>noolka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5592A7-81E9-4315-958C-8A981A0E6C1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760152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noolka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3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D334-1910-4AD4-AFF5-569B2DF6CAD0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42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EB18-FDB6-45ED-A918-2ACE7EF02A2B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361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C5DF-C31C-4CCE-9FDB-3ABBC7502525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603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73EA7-97FB-4039-B52B-CF0215A5AD00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64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7214-2F89-42F8-B905-8DF8B48CF1D6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703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F56C-3695-4437-9B52-ED34C80B014C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384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B60F-AAE7-4F30-9FD7-0A3A5D48EB8C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635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3A95-1469-43D5-B6EC-381007152D68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997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7F99-72A7-4199-B3C3-B31F0EC53460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958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B45-3043-42C6-97CA-C6A96CA5F7D7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683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BED9-B838-4B1B-AB44-743F6AA1FC4D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39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18B8-D95D-4A86-A4BB-2DD059F5BE3E}" type="datetime8">
              <a:rPr lang="he-IL" smtClean="0"/>
              <a:t>19 אוגוסט 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2A07F-522B-4BBB-848C-15B19386BB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672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3035"/>
            <a:ext cx="8784976" cy="618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47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2" y="260648"/>
            <a:ext cx="9032692" cy="641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16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" y="152127"/>
            <a:ext cx="9075574" cy="644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335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664"/>
            <a:ext cx="86106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86106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50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0" y="224605"/>
            <a:ext cx="8973516" cy="6372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33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05707"/>
            <a:ext cx="9036496" cy="312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7" y="3525107"/>
            <a:ext cx="9036495" cy="312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01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1550"/>
            <a:ext cx="8949657" cy="635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76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490"/>
            <a:ext cx="9108504" cy="646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91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260648"/>
            <a:ext cx="8964488" cy="636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12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2" y="196329"/>
            <a:ext cx="9114728" cy="647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333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4" y="188640"/>
            <a:ext cx="902416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64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0" y="152126"/>
            <a:ext cx="9063314" cy="6436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107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