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D07D62-1ED7-47CA-9F2F-C481001C150C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6DB7A1-F40F-4018-9BF8-181A7B2B56F9}" type="pres">
      <dgm:prSet presAssocID="{68D07D62-1ED7-47CA-9F2F-C481001C150C}" presName="list" presStyleCnt="0">
        <dgm:presLayoutVars>
          <dgm:dir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A911E2ED-90A8-4F41-A69F-71558A812748}" type="presOf" srcId="{68D07D62-1ED7-47CA-9F2F-C481001C150C}" destId="{956DB7A1-F40F-4018-9BF8-181A7B2B56F9}" srcOrd="0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26" y="2130837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26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762"/>
            <a:ext cx="2133600" cy="365125"/>
          </a:xfrm>
          <a:prstGeom prst="rect">
            <a:avLst/>
          </a:prstGeom>
        </p:spPr>
        <p:txBody>
          <a:bodyPr/>
          <a:lstStyle/>
          <a:p>
            <a:fld id="{D3D3BF71-F28F-4A33-B497-47BE953EC029}" type="datetimeFigureOut">
              <a:rPr lang="he-IL">
                <a:solidFill>
                  <a:prstClr val="black"/>
                </a:solidFill>
              </a:rPr>
              <a:pPr/>
              <a:t>ה'/תשרי/תש"פ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1" y="63567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97160" y="6381740"/>
            <a:ext cx="370384" cy="365125"/>
          </a:xfrm>
          <a:prstGeom prst="rect">
            <a:avLst/>
          </a:prstGeom>
        </p:spPr>
        <p:txBody>
          <a:bodyPr/>
          <a:lstStyle/>
          <a:p>
            <a:fld id="{FD9A548D-E0BF-4B46-A4D4-80357B51AA1B}" type="slidenum">
              <a:rPr lang="he-IL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24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762"/>
            <a:ext cx="2133600" cy="365125"/>
          </a:xfrm>
          <a:prstGeom prst="rect">
            <a:avLst/>
          </a:prstGeom>
        </p:spPr>
        <p:txBody>
          <a:bodyPr/>
          <a:lstStyle/>
          <a:p>
            <a:fld id="{D3D3BF71-F28F-4A33-B497-47BE953EC029}" type="datetimeFigureOut">
              <a:rPr lang="he-IL">
                <a:solidFill>
                  <a:prstClr val="black"/>
                </a:solidFill>
              </a:rPr>
              <a:pPr/>
              <a:t>ה'/תשרי/תש"פ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1" y="63567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97160" y="6381740"/>
            <a:ext cx="370384" cy="365125"/>
          </a:xfrm>
          <a:prstGeom prst="rect">
            <a:avLst/>
          </a:prstGeom>
        </p:spPr>
        <p:txBody>
          <a:bodyPr/>
          <a:lstStyle/>
          <a:p>
            <a:fld id="{FD9A548D-E0BF-4B46-A4D4-80357B51AA1B}" type="slidenum">
              <a:rPr lang="he-IL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7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5050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5050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762"/>
            <a:ext cx="2133600" cy="365125"/>
          </a:xfrm>
          <a:prstGeom prst="rect">
            <a:avLst/>
          </a:prstGeom>
        </p:spPr>
        <p:txBody>
          <a:bodyPr/>
          <a:lstStyle/>
          <a:p>
            <a:fld id="{D3D3BF71-F28F-4A33-B497-47BE953EC029}" type="datetimeFigureOut">
              <a:rPr lang="he-IL">
                <a:solidFill>
                  <a:prstClr val="black"/>
                </a:solidFill>
              </a:rPr>
              <a:pPr/>
              <a:t>ה'/תשרי/תש"פ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1" y="63567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97160" y="6381740"/>
            <a:ext cx="370384" cy="365125"/>
          </a:xfrm>
          <a:prstGeom prst="rect">
            <a:avLst/>
          </a:prstGeom>
        </p:spPr>
        <p:txBody>
          <a:bodyPr/>
          <a:lstStyle/>
          <a:p>
            <a:fld id="{FD9A548D-E0BF-4B46-A4D4-80357B51AA1B}" type="slidenum">
              <a:rPr lang="he-IL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15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 b="1">
                <a:effectLst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97160" y="6381740"/>
            <a:ext cx="370384" cy="365125"/>
          </a:xfrm>
          <a:prstGeom prst="rect">
            <a:avLst/>
          </a:prstGeom>
        </p:spPr>
        <p:txBody>
          <a:bodyPr/>
          <a:lstStyle/>
          <a:p>
            <a:fld id="{FD9A548D-E0BF-4B46-A4D4-80357B51AA1B}" type="slidenum">
              <a:rPr lang="he-IL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23" y="4407312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2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762"/>
            <a:ext cx="2133600" cy="365125"/>
          </a:xfrm>
          <a:prstGeom prst="rect">
            <a:avLst/>
          </a:prstGeom>
        </p:spPr>
        <p:txBody>
          <a:bodyPr/>
          <a:lstStyle/>
          <a:p>
            <a:fld id="{D3D3BF71-F28F-4A33-B497-47BE953EC029}" type="datetimeFigureOut">
              <a:rPr lang="he-IL">
                <a:solidFill>
                  <a:prstClr val="black"/>
                </a:solidFill>
              </a:rPr>
              <a:pPr/>
              <a:t>ה'/תשרי/תש"פ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1" y="63567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97160" y="6381740"/>
            <a:ext cx="370384" cy="365125"/>
          </a:xfrm>
          <a:prstGeom prst="rect">
            <a:avLst/>
          </a:prstGeom>
        </p:spPr>
        <p:txBody>
          <a:bodyPr/>
          <a:lstStyle/>
          <a:p>
            <a:fld id="{FD9A548D-E0BF-4B46-A4D4-80357B51AA1B}" type="slidenum">
              <a:rPr lang="he-IL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9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2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553200" y="6356762"/>
            <a:ext cx="2133600" cy="365125"/>
          </a:xfrm>
          <a:prstGeom prst="rect">
            <a:avLst/>
          </a:prstGeom>
        </p:spPr>
        <p:txBody>
          <a:bodyPr/>
          <a:lstStyle/>
          <a:p>
            <a:fld id="{D3D3BF71-F28F-4A33-B497-47BE953EC029}" type="datetimeFigureOut">
              <a:rPr lang="he-IL">
                <a:solidFill>
                  <a:prstClr val="black"/>
                </a:solidFill>
              </a:rPr>
              <a:pPr/>
              <a:t>ה'/תשרי/תש"פ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1" y="63567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97160" y="6381740"/>
            <a:ext cx="370384" cy="365125"/>
          </a:xfrm>
          <a:prstGeom prst="rect">
            <a:avLst/>
          </a:prstGeom>
        </p:spPr>
        <p:txBody>
          <a:bodyPr/>
          <a:lstStyle/>
          <a:p>
            <a:fld id="{FD9A548D-E0BF-4B46-A4D4-80357B51AA1B}" type="slidenum">
              <a:rPr lang="he-IL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24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2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2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6553200" y="6356762"/>
            <a:ext cx="2133600" cy="365125"/>
          </a:xfrm>
          <a:prstGeom prst="rect">
            <a:avLst/>
          </a:prstGeom>
        </p:spPr>
        <p:txBody>
          <a:bodyPr/>
          <a:lstStyle/>
          <a:p>
            <a:fld id="{D3D3BF71-F28F-4A33-B497-47BE953EC029}" type="datetimeFigureOut">
              <a:rPr lang="he-IL">
                <a:solidFill>
                  <a:prstClr val="black"/>
                </a:solidFill>
              </a:rPr>
              <a:pPr/>
              <a:t>ה'/תשרי/תש"פ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124201" y="63567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97160" y="6381740"/>
            <a:ext cx="370384" cy="365125"/>
          </a:xfrm>
          <a:prstGeom prst="rect">
            <a:avLst/>
          </a:prstGeom>
        </p:spPr>
        <p:txBody>
          <a:bodyPr/>
          <a:lstStyle/>
          <a:p>
            <a:fld id="{FD9A548D-E0BF-4B46-A4D4-80357B51AA1B}" type="slidenum">
              <a:rPr lang="he-IL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32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6553200" y="6356762"/>
            <a:ext cx="2133600" cy="365125"/>
          </a:xfrm>
          <a:prstGeom prst="rect">
            <a:avLst/>
          </a:prstGeom>
        </p:spPr>
        <p:txBody>
          <a:bodyPr/>
          <a:lstStyle/>
          <a:p>
            <a:fld id="{D3D3BF71-F28F-4A33-B497-47BE953EC029}" type="datetimeFigureOut">
              <a:rPr lang="he-IL">
                <a:solidFill>
                  <a:prstClr val="black"/>
                </a:solidFill>
              </a:rPr>
              <a:pPr/>
              <a:t>ה'/תשרי/תש"פ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3124201" y="63567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97160" y="6381740"/>
            <a:ext cx="370384" cy="365125"/>
          </a:xfrm>
          <a:prstGeom prst="rect">
            <a:avLst/>
          </a:prstGeom>
        </p:spPr>
        <p:txBody>
          <a:bodyPr/>
          <a:lstStyle/>
          <a:p>
            <a:fld id="{FD9A548D-E0BF-4B46-A4D4-80357B51AA1B}" type="slidenum">
              <a:rPr lang="he-IL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61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6553200" y="6356762"/>
            <a:ext cx="2133600" cy="365125"/>
          </a:xfrm>
          <a:prstGeom prst="rect">
            <a:avLst/>
          </a:prstGeom>
        </p:spPr>
        <p:txBody>
          <a:bodyPr/>
          <a:lstStyle/>
          <a:p>
            <a:fld id="{D3D3BF71-F28F-4A33-B497-47BE953EC029}" type="datetimeFigureOut">
              <a:rPr lang="he-IL">
                <a:solidFill>
                  <a:prstClr val="black"/>
                </a:solidFill>
              </a:rPr>
              <a:pPr/>
              <a:t>ה'/תשרי/תש"פ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124201" y="63567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97160" y="6381740"/>
            <a:ext cx="370384" cy="365125"/>
          </a:xfrm>
          <a:prstGeom prst="rect">
            <a:avLst/>
          </a:prstGeom>
        </p:spPr>
        <p:txBody>
          <a:bodyPr/>
          <a:lstStyle/>
          <a:p>
            <a:fld id="{FD9A548D-E0BF-4B46-A4D4-80357B51AA1B}" type="slidenum">
              <a:rPr lang="he-IL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34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1" y="2734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553200" y="6356762"/>
            <a:ext cx="2133600" cy="365125"/>
          </a:xfrm>
          <a:prstGeom prst="rect">
            <a:avLst/>
          </a:prstGeom>
        </p:spPr>
        <p:txBody>
          <a:bodyPr/>
          <a:lstStyle/>
          <a:p>
            <a:fld id="{D3D3BF71-F28F-4A33-B497-47BE953EC029}" type="datetimeFigureOut">
              <a:rPr lang="he-IL">
                <a:solidFill>
                  <a:prstClr val="black"/>
                </a:solidFill>
              </a:rPr>
              <a:pPr/>
              <a:t>ה'/תשרי/תש"פ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1" y="63567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97160" y="6381740"/>
            <a:ext cx="370384" cy="365125"/>
          </a:xfrm>
          <a:prstGeom prst="rect">
            <a:avLst/>
          </a:prstGeom>
        </p:spPr>
        <p:txBody>
          <a:bodyPr/>
          <a:lstStyle/>
          <a:p>
            <a:fld id="{FD9A548D-E0BF-4B46-A4D4-80357B51AA1B}" type="slidenum">
              <a:rPr lang="he-IL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2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553200" y="6356762"/>
            <a:ext cx="2133600" cy="365125"/>
          </a:xfrm>
          <a:prstGeom prst="rect">
            <a:avLst/>
          </a:prstGeom>
        </p:spPr>
        <p:txBody>
          <a:bodyPr/>
          <a:lstStyle/>
          <a:p>
            <a:fld id="{D3D3BF71-F28F-4A33-B497-47BE953EC029}" type="datetimeFigureOut">
              <a:rPr lang="he-IL">
                <a:solidFill>
                  <a:prstClr val="black"/>
                </a:solidFill>
              </a:rPr>
              <a:pPr/>
              <a:t>ה'/תשרי/תש"פ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1" y="63567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97160" y="6381740"/>
            <a:ext cx="370384" cy="365125"/>
          </a:xfrm>
          <a:prstGeom prst="rect">
            <a:avLst/>
          </a:prstGeom>
        </p:spPr>
        <p:txBody>
          <a:bodyPr/>
          <a:lstStyle/>
          <a:p>
            <a:fld id="{FD9A548D-E0BF-4B46-A4D4-80357B51AA1B}" type="slidenum">
              <a:rPr lang="he-IL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82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179512" y="629816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79512" y="1916832"/>
            <a:ext cx="8640000" cy="468052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pic>
        <p:nvPicPr>
          <p:cNvPr id="7" name="תמונה 6" descr="מצגת פדגוגיה מוטת עתיד ח35.jpg"/>
          <p:cNvPicPr>
            <a:picLocks noChangeAspect="1"/>
          </p:cNvPicPr>
          <p:nvPr userDrawn="1"/>
        </p:nvPicPr>
        <p:blipFill rotWithShape="1">
          <a:blip r:embed="rId13" cstate="print"/>
          <a:srcRect t="3631" b="85781"/>
          <a:stretch/>
        </p:blipFill>
        <p:spPr>
          <a:xfrm>
            <a:off x="86975" y="412"/>
            <a:ext cx="8970102" cy="726141"/>
          </a:xfrm>
          <a:prstGeom prst="rect">
            <a:avLst/>
          </a:prstGeom>
        </p:spPr>
      </p:pic>
      <p:sp>
        <p:nvSpPr>
          <p:cNvPr id="8" name="מלבן עם פינות מעוגלות באותו צד 7"/>
          <p:cNvSpPr/>
          <p:nvPr userDrawn="1"/>
        </p:nvSpPr>
        <p:spPr>
          <a:xfrm>
            <a:off x="51477" y="0"/>
            <a:ext cx="9057051" cy="476672"/>
          </a:xfrm>
          <a:prstGeom prst="round2SameRect">
            <a:avLst/>
          </a:prstGeom>
          <a:solidFill>
            <a:srgbClr val="508CD4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he-IL" sz="3600" b="1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83"/>
          <a:stretch/>
        </p:blipFill>
        <p:spPr bwMode="auto">
          <a:xfrm>
            <a:off x="84138" y="1628803"/>
            <a:ext cx="8974137" cy="311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3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isha" panose="020B0502040204020203" pitchFamily="34" charset="-79"/>
          <a:ea typeface="Arial Unicode MS" panose="020B0604020202020204" pitchFamily="34" charset="-128"/>
          <a:cs typeface="Gisha" panose="020B0502040204020203" pitchFamily="34" charset="-79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Gisha" panose="020B0502040204020203" pitchFamily="34" charset="-79"/>
          <a:ea typeface="+mn-ea"/>
          <a:cs typeface="Gisha" panose="020B0502040204020203" pitchFamily="34" charset="-79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Gisha" panose="020B0502040204020203" pitchFamily="34" charset="-79"/>
          <a:ea typeface="+mn-ea"/>
          <a:cs typeface="Gisha" panose="020B0502040204020203" pitchFamily="34" charset="-79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sha" panose="020B0502040204020203" pitchFamily="34" charset="-79"/>
          <a:ea typeface="+mn-ea"/>
          <a:cs typeface="Gisha" panose="020B0502040204020203" pitchFamily="34" charset="-79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Gisha" panose="020B0502040204020203" pitchFamily="34" charset="-79"/>
          <a:ea typeface="+mn-ea"/>
          <a:cs typeface="Gisha" panose="020B0502040204020203" pitchFamily="34" charset="-79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Gisha" panose="020B0502040204020203" pitchFamily="34" charset="-79"/>
          <a:ea typeface="+mn-ea"/>
          <a:cs typeface="Gisha" panose="020B0502040204020203" pitchFamily="34" charset="-79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>
                <a:solidFill>
                  <a:schemeClr val="accent1"/>
                </a:solidFill>
              </a:rPr>
              <a:t>מקצועות עתידיים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8" name="מציין מיקום תוכן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680842"/>
              </p:ext>
            </p:extLst>
          </p:nvPr>
        </p:nvGraphicFramePr>
        <p:xfrm>
          <a:off x="899592" y="1916832"/>
          <a:ext cx="756084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2276872"/>
            <a:ext cx="8358187" cy="45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323500"/>
            <a:ext cx="2448272" cy="137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72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12_ערכת נושא Office</vt:lpstr>
      <vt:lpstr>מקצועות עתידיים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sharon rahamim</dc:creator>
  <cp:lastModifiedBy>sharon rahamim</cp:lastModifiedBy>
  <cp:revision>2</cp:revision>
  <dcterms:created xsi:type="dcterms:W3CDTF">2019-10-04T05:22:10Z</dcterms:created>
  <dcterms:modified xsi:type="dcterms:W3CDTF">2019-10-04T05:22:44Z</dcterms:modified>
</cp:coreProperties>
</file>