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1" r:id="rId34"/>
    <p:sldId id="290" r:id="rId35"/>
    <p:sldId id="278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7DBAF9-78E0-4254-9CF0-6F9370A7710B}" type="datetimeFigureOut">
              <a:rPr lang="it-IT" smtClean="0"/>
              <a:pPr/>
              <a:t>16/09/2012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97BCDF-7124-4EE9-BBD7-A7A056184009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etano\Desktop\Scuola%20Media\classi%20terze\2.%20Perch&#232;%20ci%20poniamo%20domande\Emma%20Marrone%20e%20Mod%20Arriver.mp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etano\Desktop\Scuola%20Media\classi%20terze\2.%20Perch&#232;%20ci%20poniamo%20domande\Maroon%205%20%20%20Payphone%20(Non%20Rap%20Version%20Without%20Wiz%20Khalifa).mp3" TargetMode="Externa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etano\Desktop\Scuola%20Media\classi%20terze\2.%20Perch&#232;%20ci%20poniamo%20domande\Adele%20%20%20Rolling%20In%20The%20Deep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etano\Desktop\Scuola%20Media\classi%20terze\2.%20Perch&#232;%20ci%20poniamo%20domande\Beyonc%20%20%20I%20Was%20Here%20(Music%20Video)%20ByTayler%20Fierceness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Perché ci poniamo domande???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5004048" cy="34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Alla povertà</a:t>
            </a:r>
            <a:endParaRPr lang="it-I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09725"/>
            <a:ext cx="547260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Alle guerre</a:t>
            </a:r>
            <a:endParaRPr lang="it-I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178" y="1609725"/>
            <a:ext cx="594704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All’egoismo</a:t>
            </a:r>
            <a:endParaRPr lang="it-I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70856"/>
            <a:ext cx="723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82904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Perché non troviamo risposte?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239000" cy="2376264"/>
          </a:xfrm>
        </p:spPr>
        <p:txBody>
          <a:bodyPr>
            <a:normAutofit/>
          </a:bodyPr>
          <a:lstStyle/>
          <a:p>
            <a:r>
              <a:rPr lang="it-IT" dirty="0" smtClean="0"/>
              <a:t>Se non le troviamo allora è inutile combattere per la giustizia???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   </a:t>
            </a:r>
            <a:endParaRPr lang="it-IT" dirty="0"/>
          </a:p>
        </p:txBody>
      </p:sp>
    </p:spTree>
  </p:cSld>
  <p:clrMapOvr>
    <a:masterClrMapping/>
  </p:clrMapOvr>
  <p:transition spd="slow">
    <p:cut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Invece, quando il nostro essere </a:t>
            </a:r>
            <a:endParaRPr lang="it-I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698" y="1609725"/>
            <a:ext cx="552800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 scaglia contro l’impossibile</a:t>
            </a:r>
            <a:endParaRPr lang="it-IT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09725"/>
            <a:ext cx="5688631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Cioè non trova soluzioni facili</a:t>
            </a:r>
            <a:endParaRPr lang="it-IT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9725"/>
            <a:ext cx="684075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È lì che noi comprendiamo di essere altro dal mondo</a:t>
            </a:r>
            <a:endParaRPr lang="it-IT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9725"/>
            <a:ext cx="626469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Persone diverse da tutti gli altri animali </a:t>
            </a:r>
            <a:endParaRPr lang="it-IT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9725"/>
            <a:ext cx="604867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Perché siamo cercatori della verità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3201"/>
            <a:ext cx="7239000" cy="479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96494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L’uomo è un essere singolare, </a:t>
            </a:r>
            <a:r>
              <a:rPr lang="it-IT" dirty="0" err="1" smtClean="0"/>
              <a:t>unico…</a:t>
            </a:r>
            <a:endParaRPr lang="it-IT" dirty="0"/>
          </a:p>
        </p:txBody>
      </p:sp>
      <p:pic>
        <p:nvPicPr>
          <p:cNvPr id="4" name="Emma Marrone e Mod Arrive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24300" y="38798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541008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Che fa scelte, nel bene e nel male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88880"/>
          </a:xfrm>
        </p:spPr>
        <p:txBody>
          <a:bodyPr/>
          <a:lstStyle/>
          <a:p>
            <a:r>
              <a:rPr lang="it-IT" dirty="0" smtClean="0"/>
              <a:t>Questo ci rende differenti</a:t>
            </a:r>
            <a:endParaRPr lang="it-IT" dirty="0"/>
          </a:p>
        </p:txBody>
      </p:sp>
      <p:pic>
        <p:nvPicPr>
          <p:cNvPr id="1026" name="Picture 2" descr="C:\Users\Gaetano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7"/>
            <a:ext cx="4224520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E, dare senso alla nostra vita</a:t>
            </a:r>
            <a:endParaRPr lang="it-IT" dirty="0"/>
          </a:p>
        </p:txBody>
      </p:sp>
      <p:pic>
        <p:nvPicPr>
          <p:cNvPr id="2050" name="Picture 2" descr="C:\Users\Gaetano\Downloads\522037_356221984452885_155213907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5071"/>
            <a:ext cx="7239000" cy="4815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Video “senso della vita”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r>
              <a:rPr lang="it-IT" dirty="0" smtClean="0"/>
              <a:t>Svegliamoci dalla normalità, e affrontiamo il mondo con serenità</a:t>
            </a:r>
            <a:endParaRPr lang="it-IT" dirty="0"/>
          </a:p>
        </p:txBody>
      </p:sp>
      <p:pic>
        <p:nvPicPr>
          <p:cNvPr id="3074" name="Picture 2" descr="C:\Users\Gaetano\Downloads\Serenit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6700"/>
            <a:ext cx="5397500" cy="405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7285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Pur sapendo che è difficile vivere, ma assumendo le responsabilità, possiamo esistere nel bene</a:t>
            </a:r>
            <a:endParaRPr lang="it-IT" dirty="0"/>
          </a:p>
        </p:txBody>
      </p:sp>
      <p:pic>
        <p:nvPicPr>
          <p:cNvPr id="4098" name="Picture 2" descr="C:\Users\Gaetano\Downloads\250px-So_happy_smiling_ca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9600"/>
            <a:ext cx="3175000" cy="3708400"/>
          </a:xfrm>
          <a:prstGeom prst="rect">
            <a:avLst/>
          </a:prstGeom>
          <a:noFill/>
        </p:spPr>
      </p:pic>
      <p:pic>
        <p:nvPicPr>
          <p:cNvPr id="4" name="Maroon 5   Payphone (Non Rap Version Without Wiz Khalif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Gaetano\Downloads\1946588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2247106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Gaetano\Downloads\TRAMON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641137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Gaetano\Downloads\1946588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159" y="0"/>
            <a:ext cx="6492213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0" dirty="0" smtClean="0"/>
              <a:t>Che cos’è la verità</a:t>
            </a:r>
            <a:endParaRPr lang="it-IT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09725"/>
            <a:ext cx="655272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Gaetano\Downloads\conigl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658" y="1609725"/>
            <a:ext cx="6460083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Gaetano\Downloads\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288959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84824"/>
          </a:xfrm>
        </p:spPr>
        <p:txBody>
          <a:bodyPr>
            <a:normAutofit/>
          </a:bodyPr>
          <a:lstStyle/>
          <a:p>
            <a:r>
              <a:rPr lang="it-IT" dirty="0" smtClean="0"/>
              <a:t>Però è anche giusto sapere quali sono le cose sbagliate e quelle buone </a:t>
            </a:r>
            <a:endParaRPr lang="it-IT" dirty="0"/>
          </a:p>
        </p:txBody>
      </p:sp>
      <p:pic>
        <p:nvPicPr>
          <p:cNvPr id="4098" name="Picture 2" descr="C:\Users\Gaetano\Downloads\luci-a-colori-1024x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3662"/>
            <a:ext cx="5940152" cy="459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r>
              <a:rPr lang="it-IT" dirty="0" smtClean="0"/>
              <a:t>Per saper scegliere le cose giuste ed evitare quelle sbagliate</a:t>
            </a:r>
            <a:endParaRPr lang="it-IT" dirty="0"/>
          </a:p>
        </p:txBody>
      </p:sp>
      <p:pic>
        <p:nvPicPr>
          <p:cNvPr id="1026" name="Picture 2" descr="C:\Users\Gaetano\Downloads\o.46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732" y="2492896"/>
            <a:ext cx="6285726" cy="4170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r>
              <a:rPr lang="it-IT" dirty="0" smtClean="0"/>
              <a:t>L’importante è vivere e rendere straordinaria </a:t>
            </a:r>
            <a:r>
              <a:rPr lang="it-IT" smtClean="0"/>
              <a:t>la vita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video</a:t>
            </a:r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960"/>
            <a:ext cx="6912768" cy="48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Riusciamo a trovare delle verità nella nostra vita???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" y="1847056"/>
            <a:ext cx="67722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dele   Rolling In The Dee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0" dirty="0" smtClean="0"/>
              <a:t>Se le troviamo, queste ci fanno sentire realizzati?</a:t>
            </a:r>
            <a:endParaRPr lang="it-IT" b="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7300664" cy="1916832"/>
          </a:xfrm>
        </p:spPr>
        <p:txBody>
          <a:bodyPr>
            <a:normAutofit/>
          </a:bodyPr>
          <a:lstStyle/>
          <a:p>
            <a:r>
              <a:rPr lang="it-IT" dirty="0" smtClean="0"/>
              <a:t>Oppure, avvolte, rimaniamo senza risposte?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475"/>
            <a:ext cx="5616624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spesso non troviamo risposte alle nostre domande</a:t>
            </a:r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9766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Rimaniamo senza parole dinnanzi al dolore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675606"/>
            <a:ext cx="4762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Alle ingiustizie</a:t>
            </a:r>
            <a:endParaRPr lang="it-I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450" y="1737519"/>
            <a:ext cx="47625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eyonc   I Was Here (Music Video) ByTayler Fiercenes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</TotalTime>
  <Words>203</Words>
  <Application>Microsoft Office PowerPoint</Application>
  <PresentationFormat>On-screen Show (4:3)</PresentationFormat>
  <Paragraphs>33</Paragraphs>
  <Slides>35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Mito</vt:lpstr>
      <vt:lpstr>Perché ci poniamo domande???</vt:lpstr>
      <vt:lpstr>Perché siamo cercatori della verità</vt:lpstr>
      <vt:lpstr>Che cos’è la verità</vt:lpstr>
      <vt:lpstr>Riusciamo a trovare delle verità nella nostra vita???</vt:lpstr>
      <vt:lpstr>Se le troviamo, queste ci fanno sentire realizzati?</vt:lpstr>
      <vt:lpstr>Oppure, avvolte, rimaniamo senza risposte?</vt:lpstr>
      <vt:lpstr>spesso non troviamo risposte alle nostre domande</vt:lpstr>
      <vt:lpstr>Rimaniamo senza parole dinnanzi al dolore</vt:lpstr>
      <vt:lpstr>Alle ingiustizie</vt:lpstr>
      <vt:lpstr>Alla povertà</vt:lpstr>
      <vt:lpstr>Alle guerre</vt:lpstr>
      <vt:lpstr>All’egoismo</vt:lpstr>
      <vt:lpstr>Perché non troviamo risposte?</vt:lpstr>
      <vt:lpstr>Se non le troviamo allora è inutile combattere per la giustizia???</vt:lpstr>
      <vt:lpstr>Invece, quando il nostro essere </vt:lpstr>
      <vt:lpstr>Si scaglia contro l’impossibile</vt:lpstr>
      <vt:lpstr>Cioè non trova soluzioni facili</vt:lpstr>
      <vt:lpstr>È lì che noi comprendiamo di essere altro dal mondo</vt:lpstr>
      <vt:lpstr>Persone diverse da tutti gli altri animali </vt:lpstr>
      <vt:lpstr>L’uomo è un essere singolare, unico…</vt:lpstr>
      <vt:lpstr>Che fa scelte, nel bene e nel male</vt:lpstr>
      <vt:lpstr>Questo ci rende differenti</vt:lpstr>
      <vt:lpstr>E, dare senso alla nostra vita</vt:lpstr>
      <vt:lpstr>Video “senso della vita”</vt:lpstr>
      <vt:lpstr>Svegliamoci dalla normalità, e affrontiamo il mondo con serenità</vt:lpstr>
      <vt:lpstr>Pur sapendo che è difficile vivere, ma assumendo le responsabilità, possiamo esistere nel bene</vt:lpstr>
      <vt:lpstr>Slide 27</vt:lpstr>
      <vt:lpstr>Slide 28</vt:lpstr>
      <vt:lpstr>Slide 29</vt:lpstr>
      <vt:lpstr>Slide 30</vt:lpstr>
      <vt:lpstr>Slide 31</vt:lpstr>
      <vt:lpstr>Però è anche giusto sapere quali sono le cose sbagliate e quelle buone </vt:lpstr>
      <vt:lpstr>Per saper scegliere le cose giuste ed evitare quelle sbagliate</vt:lpstr>
      <vt:lpstr>L’importante è vivere e rendere straordinaria la vita 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Perché ci poniamo domande???</dc:title>
  <dc:creator>alf</dc:creator>
  <cp:lastModifiedBy>Gaetano</cp:lastModifiedBy>
  <cp:revision>45</cp:revision>
  <dcterms:created xsi:type="dcterms:W3CDTF">2011-09-20T18:09:05Z</dcterms:created>
  <dcterms:modified xsi:type="dcterms:W3CDTF">2012-09-16T17:31:30Z</dcterms:modified>
</cp:coreProperties>
</file>