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11E8-1ACB-4D5D-AE72-909C004C88BD}" type="datetimeFigureOut">
              <a:rPr lang="it-IT" smtClean="0"/>
              <a:pPr/>
              <a:t>26/11/2013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0424-07B9-44E1-A6BA-AA479BFDE1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11E8-1ACB-4D5D-AE72-909C004C88BD}" type="datetimeFigureOut">
              <a:rPr lang="it-IT" smtClean="0"/>
              <a:pPr/>
              <a:t>26/11/2013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0424-07B9-44E1-A6BA-AA479BFDE1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11E8-1ACB-4D5D-AE72-909C004C88BD}" type="datetimeFigureOut">
              <a:rPr lang="it-IT" smtClean="0"/>
              <a:pPr/>
              <a:t>26/11/2013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0424-07B9-44E1-A6BA-AA479BFDE1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11E8-1ACB-4D5D-AE72-909C004C88BD}" type="datetimeFigureOut">
              <a:rPr lang="it-IT" smtClean="0"/>
              <a:pPr/>
              <a:t>26/11/2013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0424-07B9-44E1-A6BA-AA479BFDE1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11E8-1ACB-4D5D-AE72-909C004C88BD}" type="datetimeFigureOut">
              <a:rPr lang="it-IT" smtClean="0"/>
              <a:pPr/>
              <a:t>26/11/2013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0424-07B9-44E1-A6BA-AA479BFDE1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11E8-1ACB-4D5D-AE72-909C004C88BD}" type="datetimeFigureOut">
              <a:rPr lang="it-IT" smtClean="0"/>
              <a:pPr/>
              <a:t>26/11/2013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0424-07B9-44E1-A6BA-AA479BFDE1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11E8-1ACB-4D5D-AE72-909C004C88BD}" type="datetimeFigureOut">
              <a:rPr lang="it-IT" smtClean="0"/>
              <a:pPr/>
              <a:t>26/11/2013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0424-07B9-44E1-A6BA-AA479BFDE1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11E8-1ACB-4D5D-AE72-909C004C88BD}" type="datetimeFigureOut">
              <a:rPr lang="it-IT" smtClean="0"/>
              <a:pPr/>
              <a:t>26/11/2013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0424-07B9-44E1-A6BA-AA479BFDE1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11E8-1ACB-4D5D-AE72-909C004C88BD}" type="datetimeFigureOut">
              <a:rPr lang="it-IT" smtClean="0"/>
              <a:pPr/>
              <a:t>26/11/2013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0424-07B9-44E1-A6BA-AA479BFDE1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11E8-1ACB-4D5D-AE72-909C004C88BD}" type="datetimeFigureOut">
              <a:rPr lang="it-IT" smtClean="0"/>
              <a:pPr/>
              <a:t>26/11/2013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0424-07B9-44E1-A6BA-AA479BFDE1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11E8-1ACB-4D5D-AE72-909C004C88BD}" type="datetimeFigureOut">
              <a:rPr lang="it-IT" smtClean="0"/>
              <a:pPr/>
              <a:t>26/11/2013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0424-07B9-44E1-A6BA-AA479BFDE144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11E8-1ACB-4D5D-AE72-909C004C88BD}" type="datetimeFigureOut">
              <a:rPr lang="it-IT" smtClean="0"/>
              <a:pPr/>
              <a:t>26/11/2013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00424-07B9-44E1-A6BA-AA479BFDE144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Scuola%20Media\classi%20seconde\8%20san%20Francesco%20d'Assisi\Coldplay%20%20%20Paradise%20(Official).mp3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Povertà e miseria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(VIDEO MISERIA)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Francesco, nel 1209, andò a Roma, dal papa, per farsi approvare la regola</a:t>
            </a:r>
            <a:endParaRPr lang="it-IT" dirty="0"/>
          </a:p>
        </p:txBody>
      </p:sp>
      <p:pic>
        <p:nvPicPr>
          <p:cNvPr id="1026" name="Picture 2" descr="C:\Users\Gaetano\Downloads\papa_francesc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722978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papa approvò la regola di Francesco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</a:rPr>
              <a:t>Nacque così l’ordine dei frati minori 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71287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ldplay   Paradise (Offici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7989"/>
            <a:ext cx="4248472" cy="600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5277891" cy="572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836712"/>
            <a:ext cx="75608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908720"/>
            <a:ext cx="5657454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848871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200799" cy="52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Francesco compì tanti viaggi, andò il Egitto, in Turchia, in Francia, e l’ordine divenne grandissimo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37849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San Francesco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d’Assisi</a:t>
            </a:r>
            <a:endParaRPr lang="it-I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54942"/>
            <a:ext cx="3707904" cy="390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</a:t>
            </a:r>
            <a:r>
              <a:rPr lang="it-IT" dirty="0" smtClean="0">
                <a:solidFill>
                  <a:srgbClr val="FF0000"/>
                </a:solidFill>
              </a:rPr>
              <a:t>Ormai malato agli occhi, Francesco, nella solitudine, ricevette le stimmate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Nel 1202 Francesco partecipa alla guerra, dalla parte degli </a:t>
            </a:r>
            <a:r>
              <a:rPr lang="it-IT" dirty="0" err="1" smtClean="0"/>
              <a:t>assisiani</a:t>
            </a:r>
            <a:r>
              <a:rPr lang="it-IT" dirty="0" smtClean="0"/>
              <a:t> contro Perugia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01094"/>
            <a:ext cx="7416824" cy="383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Rimase prigioniero per 1 anno a Perugia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992888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Ritornato libero, voleva farsi cavaliere</a:t>
            </a: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Però, vedendo la gente povera soffrire, decise di dedicarsi tutto a loro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pPr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   Meglio servire il Padrone (Dio) che il servo (gli uomini di potere)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Allora, cominciò ad occuparsi dei poveri</a:t>
            </a: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9127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Nel 1205, mentre pregava nella chiesa di San </a:t>
            </a:r>
            <a:r>
              <a:rPr lang="it-IT" dirty="0" err="1" smtClean="0"/>
              <a:t>Damiano…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Sentì che il crocefisso gli diceva: Francesco, và e ripara la mia casa (la Chiesa Cattolica)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canzone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Ben presto, intorno a Francesco si riunirono i primi compagni </a:t>
            </a:r>
            <a:endParaRPr lang="it-I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180</Words>
  <Application>Microsoft Office PowerPoint</Application>
  <PresentationFormat>On-screen Show (4:3)</PresentationFormat>
  <Paragraphs>23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di Office</vt:lpstr>
      <vt:lpstr>Povertà e miseria</vt:lpstr>
      <vt:lpstr>San Francesco d’Assisi</vt:lpstr>
      <vt:lpstr>Nel 1202 Francesco partecipa alla guerra, dalla parte degli assisiani contro Perugia</vt:lpstr>
      <vt:lpstr>Rimase prigioniero per 1 anno a Perugia</vt:lpstr>
      <vt:lpstr>Ritornato libero, voleva farsi cavaliere</vt:lpstr>
      <vt:lpstr>Però, vedendo la gente povera soffrire, decise di dedicarsi tutto a loro</vt:lpstr>
      <vt:lpstr>Allora, cominciò ad occuparsi dei poveri</vt:lpstr>
      <vt:lpstr>Nel 1205, mentre pregava nella chiesa di San Damiano…</vt:lpstr>
      <vt:lpstr>Ben presto, intorno a Francesco si riunirono i primi compagni </vt:lpstr>
      <vt:lpstr>Francesco, nel 1209, andò a Roma, dal papa, per farsi approvare la regola</vt:lpstr>
      <vt:lpstr>Il papa approvò la regola di Francesco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Francesco</dc:title>
  <dc:creator>alf</dc:creator>
  <cp:lastModifiedBy>Gaetano</cp:lastModifiedBy>
  <cp:revision>21</cp:revision>
  <dcterms:created xsi:type="dcterms:W3CDTF">2011-10-07T14:10:48Z</dcterms:created>
  <dcterms:modified xsi:type="dcterms:W3CDTF">2013-11-25T23:02:43Z</dcterms:modified>
</cp:coreProperties>
</file>