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59" r:id="rId4"/>
    <p:sldId id="256" r:id="rId5"/>
    <p:sldId id="257" r:id="rId6"/>
    <p:sldId id="262" r:id="rId7"/>
    <p:sldId id="258" r:id="rId8"/>
    <p:sldId id="263" r:id="rId9"/>
    <p:sldId id="264" r:id="rId10"/>
    <p:sldId id="266" r:id="rId11"/>
    <p:sldId id="267" r:id="rId12"/>
    <p:sldId id="265" r:id="rId13"/>
    <p:sldId id="282" r:id="rId14"/>
    <p:sldId id="268" r:id="rId15"/>
    <p:sldId id="270" r:id="rId16"/>
    <p:sldId id="271" r:id="rId17"/>
    <p:sldId id="273" r:id="rId18"/>
    <p:sldId id="274" r:id="rId19"/>
    <p:sldId id="269" r:id="rId20"/>
    <p:sldId id="275" r:id="rId21"/>
    <p:sldId id="276" r:id="rId22"/>
    <p:sldId id="277" r:id="rId23"/>
    <p:sldId id="278" r:id="rId24"/>
    <p:sldId id="279" r:id="rId25"/>
    <p:sldId id="280" r:id="rId26"/>
    <p:sldId id="281"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BA577A9-092C-4A16-856A-5FF8FE725DD5}" v="352" dt="2020-04-05T07:40:45.93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3" autoAdjust="0"/>
    <p:restoredTop sz="94660"/>
  </p:normalViewPr>
  <p:slideViewPr>
    <p:cSldViewPr snapToGrid="0">
      <p:cViewPr varScale="1">
        <p:scale>
          <a:sx n="105" d="100"/>
          <a:sy n="105" d="100"/>
        </p:scale>
        <p:origin x="784"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DCC5C-7259-4C56-8F12-B81496E6DB2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EE170DB-7BED-4FC8-B472-2AECFE3521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4D21A03-BF95-4CD9-862A-5F11C0F719AB}"/>
              </a:ext>
            </a:extLst>
          </p:cNvPr>
          <p:cNvSpPr>
            <a:spLocks noGrp="1"/>
          </p:cNvSpPr>
          <p:nvPr>
            <p:ph type="dt" sz="half" idx="10"/>
          </p:nvPr>
        </p:nvSpPr>
        <p:spPr/>
        <p:txBody>
          <a:bodyPr/>
          <a:lstStyle/>
          <a:p>
            <a:fld id="{2DF1BA4B-D555-49CC-9EDE-3CF14641F1B7}" type="datetimeFigureOut">
              <a:rPr lang="en-US" smtClean="0"/>
              <a:t>4/5/20</a:t>
            </a:fld>
            <a:endParaRPr lang="en-US"/>
          </a:p>
        </p:txBody>
      </p:sp>
      <p:sp>
        <p:nvSpPr>
          <p:cNvPr id="5" name="Footer Placeholder 4">
            <a:extLst>
              <a:ext uri="{FF2B5EF4-FFF2-40B4-BE49-F238E27FC236}">
                <a16:creationId xmlns:a16="http://schemas.microsoft.com/office/drawing/2014/main" id="{E6394D34-976A-4662-B439-9306646D10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0329BE-5C11-4CC7-8F1C-638CBB3008D9}"/>
              </a:ext>
            </a:extLst>
          </p:cNvPr>
          <p:cNvSpPr>
            <a:spLocks noGrp="1"/>
          </p:cNvSpPr>
          <p:nvPr>
            <p:ph type="sldNum" sz="quarter" idx="12"/>
          </p:nvPr>
        </p:nvSpPr>
        <p:spPr/>
        <p:txBody>
          <a:bodyPr/>
          <a:lstStyle/>
          <a:p>
            <a:fld id="{99455E4D-3DCA-4F7A-91FA-506D4256A029}" type="slidenum">
              <a:rPr lang="en-US" smtClean="0"/>
              <a:t>‹N°›</a:t>
            </a:fld>
            <a:endParaRPr lang="en-US"/>
          </a:p>
        </p:txBody>
      </p:sp>
    </p:spTree>
    <p:extLst>
      <p:ext uri="{BB962C8B-B14F-4D97-AF65-F5344CB8AC3E}">
        <p14:creationId xmlns:p14="http://schemas.microsoft.com/office/powerpoint/2010/main" val="4216063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573BE-0C8F-4F76-AC1B-04AF1E64E1A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AD8B7D7-F961-45B9-8809-D1CE61B6B79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BF6E7B-DF22-4CBC-99A6-FF0EDFE67B29}"/>
              </a:ext>
            </a:extLst>
          </p:cNvPr>
          <p:cNvSpPr>
            <a:spLocks noGrp="1"/>
          </p:cNvSpPr>
          <p:nvPr>
            <p:ph type="dt" sz="half" idx="10"/>
          </p:nvPr>
        </p:nvSpPr>
        <p:spPr/>
        <p:txBody>
          <a:bodyPr/>
          <a:lstStyle/>
          <a:p>
            <a:fld id="{2DF1BA4B-D555-49CC-9EDE-3CF14641F1B7}" type="datetimeFigureOut">
              <a:rPr lang="en-US" smtClean="0"/>
              <a:t>4/5/20</a:t>
            </a:fld>
            <a:endParaRPr lang="en-US"/>
          </a:p>
        </p:txBody>
      </p:sp>
      <p:sp>
        <p:nvSpPr>
          <p:cNvPr id="5" name="Footer Placeholder 4">
            <a:extLst>
              <a:ext uri="{FF2B5EF4-FFF2-40B4-BE49-F238E27FC236}">
                <a16:creationId xmlns:a16="http://schemas.microsoft.com/office/drawing/2014/main" id="{CCB2E7DE-2560-49ED-9474-5A5F9412B7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2EF582-7C09-427A-B3E8-D7A025691F77}"/>
              </a:ext>
            </a:extLst>
          </p:cNvPr>
          <p:cNvSpPr>
            <a:spLocks noGrp="1"/>
          </p:cNvSpPr>
          <p:nvPr>
            <p:ph type="sldNum" sz="quarter" idx="12"/>
          </p:nvPr>
        </p:nvSpPr>
        <p:spPr/>
        <p:txBody>
          <a:bodyPr/>
          <a:lstStyle/>
          <a:p>
            <a:fld id="{99455E4D-3DCA-4F7A-91FA-506D4256A029}" type="slidenum">
              <a:rPr lang="en-US" smtClean="0"/>
              <a:t>‹N°›</a:t>
            </a:fld>
            <a:endParaRPr lang="en-US"/>
          </a:p>
        </p:txBody>
      </p:sp>
    </p:spTree>
    <p:extLst>
      <p:ext uri="{BB962C8B-B14F-4D97-AF65-F5344CB8AC3E}">
        <p14:creationId xmlns:p14="http://schemas.microsoft.com/office/powerpoint/2010/main" val="5411374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0F74650-39E7-4F93-BEB4-B0DB892BD21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6F1986E-8927-4EEE-BE50-896F282A24F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188B9A-EB55-4936-9AA7-BFAE33DBC4C3}"/>
              </a:ext>
            </a:extLst>
          </p:cNvPr>
          <p:cNvSpPr>
            <a:spLocks noGrp="1"/>
          </p:cNvSpPr>
          <p:nvPr>
            <p:ph type="dt" sz="half" idx="10"/>
          </p:nvPr>
        </p:nvSpPr>
        <p:spPr/>
        <p:txBody>
          <a:bodyPr/>
          <a:lstStyle/>
          <a:p>
            <a:fld id="{2DF1BA4B-D555-49CC-9EDE-3CF14641F1B7}" type="datetimeFigureOut">
              <a:rPr lang="en-US" smtClean="0"/>
              <a:t>4/5/20</a:t>
            </a:fld>
            <a:endParaRPr lang="en-US"/>
          </a:p>
        </p:txBody>
      </p:sp>
      <p:sp>
        <p:nvSpPr>
          <p:cNvPr id="5" name="Footer Placeholder 4">
            <a:extLst>
              <a:ext uri="{FF2B5EF4-FFF2-40B4-BE49-F238E27FC236}">
                <a16:creationId xmlns:a16="http://schemas.microsoft.com/office/drawing/2014/main" id="{2DC18304-9860-4992-8ABB-1ED6D958C6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6B54AF-FF36-46A1-A0EE-8C075270A009}"/>
              </a:ext>
            </a:extLst>
          </p:cNvPr>
          <p:cNvSpPr>
            <a:spLocks noGrp="1"/>
          </p:cNvSpPr>
          <p:nvPr>
            <p:ph type="sldNum" sz="quarter" idx="12"/>
          </p:nvPr>
        </p:nvSpPr>
        <p:spPr/>
        <p:txBody>
          <a:bodyPr/>
          <a:lstStyle/>
          <a:p>
            <a:fld id="{99455E4D-3DCA-4F7A-91FA-506D4256A029}" type="slidenum">
              <a:rPr lang="en-US" smtClean="0"/>
              <a:t>‹N°›</a:t>
            </a:fld>
            <a:endParaRPr lang="en-US"/>
          </a:p>
        </p:txBody>
      </p:sp>
    </p:spTree>
    <p:extLst>
      <p:ext uri="{BB962C8B-B14F-4D97-AF65-F5344CB8AC3E}">
        <p14:creationId xmlns:p14="http://schemas.microsoft.com/office/powerpoint/2010/main" val="3412342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9C8FC-03E6-45EF-A187-BCA1E2ADC90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31397AD-496E-4478-A64A-05B1634BF43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EA222D-55BC-4829-879A-CDF923E16548}"/>
              </a:ext>
            </a:extLst>
          </p:cNvPr>
          <p:cNvSpPr>
            <a:spLocks noGrp="1"/>
          </p:cNvSpPr>
          <p:nvPr>
            <p:ph type="dt" sz="half" idx="10"/>
          </p:nvPr>
        </p:nvSpPr>
        <p:spPr/>
        <p:txBody>
          <a:bodyPr/>
          <a:lstStyle/>
          <a:p>
            <a:fld id="{2DF1BA4B-D555-49CC-9EDE-3CF14641F1B7}" type="datetimeFigureOut">
              <a:rPr lang="en-US" smtClean="0"/>
              <a:t>4/5/20</a:t>
            </a:fld>
            <a:endParaRPr lang="en-US"/>
          </a:p>
        </p:txBody>
      </p:sp>
      <p:sp>
        <p:nvSpPr>
          <p:cNvPr id="5" name="Footer Placeholder 4">
            <a:extLst>
              <a:ext uri="{FF2B5EF4-FFF2-40B4-BE49-F238E27FC236}">
                <a16:creationId xmlns:a16="http://schemas.microsoft.com/office/drawing/2014/main" id="{F6CC47A0-411C-4C73-A295-119242F5C4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44562C-024E-4E5F-9720-4FC56E6A0D69}"/>
              </a:ext>
            </a:extLst>
          </p:cNvPr>
          <p:cNvSpPr>
            <a:spLocks noGrp="1"/>
          </p:cNvSpPr>
          <p:nvPr>
            <p:ph type="sldNum" sz="quarter" idx="12"/>
          </p:nvPr>
        </p:nvSpPr>
        <p:spPr/>
        <p:txBody>
          <a:bodyPr/>
          <a:lstStyle/>
          <a:p>
            <a:fld id="{99455E4D-3DCA-4F7A-91FA-506D4256A029}" type="slidenum">
              <a:rPr lang="en-US" smtClean="0"/>
              <a:t>‹N°›</a:t>
            </a:fld>
            <a:endParaRPr lang="en-US"/>
          </a:p>
        </p:txBody>
      </p:sp>
    </p:spTree>
    <p:extLst>
      <p:ext uri="{BB962C8B-B14F-4D97-AF65-F5344CB8AC3E}">
        <p14:creationId xmlns:p14="http://schemas.microsoft.com/office/powerpoint/2010/main" val="2501919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EDA71-23D9-4A31-83B8-5DD7FB650C7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9AF062A-1306-4657-8F6C-67434CD7BC3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E81BFAC-7BB4-4328-83FD-9D7C9BE58B0C}"/>
              </a:ext>
            </a:extLst>
          </p:cNvPr>
          <p:cNvSpPr>
            <a:spLocks noGrp="1"/>
          </p:cNvSpPr>
          <p:nvPr>
            <p:ph type="dt" sz="half" idx="10"/>
          </p:nvPr>
        </p:nvSpPr>
        <p:spPr/>
        <p:txBody>
          <a:bodyPr/>
          <a:lstStyle/>
          <a:p>
            <a:fld id="{2DF1BA4B-D555-49CC-9EDE-3CF14641F1B7}" type="datetimeFigureOut">
              <a:rPr lang="en-US" smtClean="0"/>
              <a:t>4/5/20</a:t>
            </a:fld>
            <a:endParaRPr lang="en-US"/>
          </a:p>
        </p:txBody>
      </p:sp>
      <p:sp>
        <p:nvSpPr>
          <p:cNvPr id="5" name="Footer Placeholder 4">
            <a:extLst>
              <a:ext uri="{FF2B5EF4-FFF2-40B4-BE49-F238E27FC236}">
                <a16:creationId xmlns:a16="http://schemas.microsoft.com/office/drawing/2014/main" id="{4EF79F9B-C66E-4EA7-A9CB-E8EDB67ABB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884CB6-BD01-4C8F-BEF6-4D57545EED16}"/>
              </a:ext>
            </a:extLst>
          </p:cNvPr>
          <p:cNvSpPr>
            <a:spLocks noGrp="1"/>
          </p:cNvSpPr>
          <p:nvPr>
            <p:ph type="sldNum" sz="quarter" idx="12"/>
          </p:nvPr>
        </p:nvSpPr>
        <p:spPr/>
        <p:txBody>
          <a:bodyPr/>
          <a:lstStyle/>
          <a:p>
            <a:fld id="{99455E4D-3DCA-4F7A-91FA-506D4256A029}" type="slidenum">
              <a:rPr lang="en-US" smtClean="0"/>
              <a:t>‹N°›</a:t>
            </a:fld>
            <a:endParaRPr lang="en-US"/>
          </a:p>
        </p:txBody>
      </p:sp>
    </p:spTree>
    <p:extLst>
      <p:ext uri="{BB962C8B-B14F-4D97-AF65-F5344CB8AC3E}">
        <p14:creationId xmlns:p14="http://schemas.microsoft.com/office/powerpoint/2010/main" val="883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9FF93-C9F2-4826-B203-7227FFF541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9A5EF09-2516-4FEB-8784-49AEA2B7B84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69490D1-69DC-4039-990B-54A11D21A1E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49632CC-3698-4233-8011-4AEE2FE95080}"/>
              </a:ext>
            </a:extLst>
          </p:cNvPr>
          <p:cNvSpPr>
            <a:spLocks noGrp="1"/>
          </p:cNvSpPr>
          <p:nvPr>
            <p:ph type="dt" sz="half" idx="10"/>
          </p:nvPr>
        </p:nvSpPr>
        <p:spPr/>
        <p:txBody>
          <a:bodyPr/>
          <a:lstStyle/>
          <a:p>
            <a:fld id="{2DF1BA4B-D555-49CC-9EDE-3CF14641F1B7}" type="datetimeFigureOut">
              <a:rPr lang="en-US" smtClean="0"/>
              <a:t>4/5/20</a:t>
            </a:fld>
            <a:endParaRPr lang="en-US"/>
          </a:p>
        </p:txBody>
      </p:sp>
      <p:sp>
        <p:nvSpPr>
          <p:cNvPr id="6" name="Footer Placeholder 5">
            <a:extLst>
              <a:ext uri="{FF2B5EF4-FFF2-40B4-BE49-F238E27FC236}">
                <a16:creationId xmlns:a16="http://schemas.microsoft.com/office/drawing/2014/main" id="{6BCB42A7-34CD-4EE6-9DB1-39D222A9C5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35AFB9-5844-417E-8A51-9D3C566680EE}"/>
              </a:ext>
            </a:extLst>
          </p:cNvPr>
          <p:cNvSpPr>
            <a:spLocks noGrp="1"/>
          </p:cNvSpPr>
          <p:nvPr>
            <p:ph type="sldNum" sz="quarter" idx="12"/>
          </p:nvPr>
        </p:nvSpPr>
        <p:spPr/>
        <p:txBody>
          <a:bodyPr/>
          <a:lstStyle/>
          <a:p>
            <a:fld id="{99455E4D-3DCA-4F7A-91FA-506D4256A029}" type="slidenum">
              <a:rPr lang="en-US" smtClean="0"/>
              <a:t>‹N°›</a:t>
            </a:fld>
            <a:endParaRPr lang="en-US"/>
          </a:p>
        </p:txBody>
      </p:sp>
    </p:spTree>
    <p:extLst>
      <p:ext uri="{BB962C8B-B14F-4D97-AF65-F5344CB8AC3E}">
        <p14:creationId xmlns:p14="http://schemas.microsoft.com/office/powerpoint/2010/main" val="22945297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D6A69-78D8-4012-B7F7-A8316A17EB3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00517F2-27D0-4EEF-8974-00DD217AF4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D191813-58A6-4BA8-BD81-3FA681A0033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864E358-E96B-4C46-B7F5-05541A3279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63523D-6F37-40AF-857E-85B279B20FE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3C6DC2E-14AB-4EEE-A15B-D604B5AC0060}"/>
              </a:ext>
            </a:extLst>
          </p:cNvPr>
          <p:cNvSpPr>
            <a:spLocks noGrp="1"/>
          </p:cNvSpPr>
          <p:nvPr>
            <p:ph type="dt" sz="half" idx="10"/>
          </p:nvPr>
        </p:nvSpPr>
        <p:spPr/>
        <p:txBody>
          <a:bodyPr/>
          <a:lstStyle/>
          <a:p>
            <a:fld id="{2DF1BA4B-D555-49CC-9EDE-3CF14641F1B7}" type="datetimeFigureOut">
              <a:rPr lang="en-US" smtClean="0"/>
              <a:t>4/5/20</a:t>
            </a:fld>
            <a:endParaRPr lang="en-US"/>
          </a:p>
        </p:txBody>
      </p:sp>
      <p:sp>
        <p:nvSpPr>
          <p:cNvPr id="8" name="Footer Placeholder 7">
            <a:extLst>
              <a:ext uri="{FF2B5EF4-FFF2-40B4-BE49-F238E27FC236}">
                <a16:creationId xmlns:a16="http://schemas.microsoft.com/office/drawing/2014/main" id="{35D437DC-4BF6-4829-8BF5-3A68521487D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75B6403-252A-4994-BAB8-CF9665F1923C}"/>
              </a:ext>
            </a:extLst>
          </p:cNvPr>
          <p:cNvSpPr>
            <a:spLocks noGrp="1"/>
          </p:cNvSpPr>
          <p:nvPr>
            <p:ph type="sldNum" sz="quarter" idx="12"/>
          </p:nvPr>
        </p:nvSpPr>
        <p:spPr/>
        <p:txBody>
          <a:bodyPr/>
          <a:lstStyle/>
          <a:p>
            <a:fld id="{99455E4D-3DCA-4F7A-91FA-506D4256A029}" type="slidenum">
              <a:rPr lang="en-US" smtClean="0"/>
              <a:t>‹N°›</a:t>
            </a:fld>
            <a:endParaRPr lang="en-US"/>
          </a:p>
        </p:txBody>
      </p:sp>
    </p:spTree>
    <p:extLst>
      <p:ext uri="{BB962C8B-B14F-4D97-AF65-F5344CB8AC3E}">
        <p14:creationId xmlns:p14="http://schemas.microsoft.com/office/powerpoint/2010/main" val="3297606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8A20A-36DB-47DE-A8A1-72C38D1F3C0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71CEA68-7E49-4A57-891E-60DA227D5080}"/>
              </a:ext>
            </a:extLst>
          </p:cNvPr>
          <p:cNvSpPr>
            <a:spLocks noGrp="1"/>
          </p:cNvSpPr>
          <p:nvPr>
            <p:ph type="dt" sz="half" idx="10"/>
          </p:nvPr>
        </p:nvSpPr>
        <p:spPr/>
        <p:txBody>
          <a:bodyPr/>
          <a:lstStyle/>
          <a:p>
            <a:fld id="{2DF1BA4B-D555-49CC-9EDE-3CF14641F1B7}" type="datetimeFigureOut">
              <a:rPr lang="en-US" smtClean="0"/>
              <a:t>4/5/20</a:t>
            </a:fld>
            <a:endParaRPr lang="en-US"/>
          </a:p>
        </p:txBody>
      </p:sp>
      <p:sp>
        <p:nvSpPr>
          <p:cNvPr id="4" name="Footer Placeholder 3">
            <a:extLst>
              <a:ext uri="{FF2B5EF4-FFF2-40B4-BE49-F238E27FC236}">
                <a16:creationId xmlns:a16="http://schemas.microsoft.com/office/drawing/2014/main" id="{0BC78F61-FDA5-4768-AB9B-87A5FFE173A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90BB642-AF77-4407-B43E-609D51DB2895}"/>
              </a:ext>
            </a:extLst>
          </p:cNvPr>
          <p:cNvSpPr>
            <a:spLocks noGrp="1"/>
          </p:cNvSpPr>
          <p:nvPr>
            <p:ph type="sldNum" sz="quarter" idx="12"/>
          </p:nvPr>
        </p:nvSpPr>
        <p:spPr/>
        <p:txBody>
          <a:bodyPr/>
          <a:lstStyle/>
          <a:p>
            <a:fld id="{99455E4D-3DCA-4F7A-91FA-506D4256A029}" type="slidenum">
              <a:rPr lang="en-US" smtClean="0"/>
              <a:t>‹N°›</a:t>
            </a:fld>
            <a:endParaRPr lang="en-US"/>
          </a:p>
        </p:txBody>
      </p:sp>
    </p:spTree>
    <p:extLst>
      <p:ext uri="{BB962C8B-B14F-4D97-AF65-F5344CB8AC3E}">
        <p14:creationId xmlns:p14="http://schemas.microsoft.com/office/powerpoint/2010/main" val="348536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6977DC3-B37C-4F13-BAB6-96F484D901FE}"/>
              </a:ext>
            </a:extLst>
          </p:cNvPr>
          <p:cNvSpPr>
            <a:spLocks noGrp="1"/>
          </p:cNvSpPr>
          <p:nvPr>
            <p:ph type="dt" sz="half" idx="10"/>
          </p:nvPr>
        </p:nvSpPr>
        <p:spPr/>
        <p:txBody>
          <a:bodyPr/>
          <a:lstStyle/>
          <a:p>
            <a:fld id="{2DF1BA4B-D555-49CC-9EDE-3CF14641F1B7}" type="datetimeFigureOut">
              <a:rPr lang="en-US" smtClean="0"/>
              <a:t>4/5/20</a:t>
            </a:fld>
            <a:endParaRPr lang="en-US"/>
          </a:p>
        </p:txBody>
      </p:sp>
      <p:sp>
        <p:nvSpPr>
          <p:cNvPr id="3" name="Footer Placeholder 2">
            <a:extLst>
              <a:ext uri="{FF2B5EF4-FFF2-40B4-BE49-F238E27FC236}">
                <a16:creationId xmlns:a16="http://schemas.microsoft.com/office/drawing/2014/main" id="{85FE00C2-928D-4386-B31F-C69816DD4CB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5AEA696-258E-47C0-85FF-D4680DB41BD3}"/>
              </a:ext>
            </a:extLst>
          </p:cNvPr>
          <p:cNvSpPr>
            <a:spLocks noGrp="1"/>
          </p:cNvSpPr>
          <p:nvPr>
            <p:ph type="sldNum" sz="quarter" idx="12"/>
          </p:nvPr>
        </p:nvSpPr>
        <p:spPr/>
        <p:txBody>
          <a:bodyPr/>
          <a:lstStyle/>
          <a:p>
            <a:fld id="{99455E4D-3DCA-4F7A-91FA-506D4256A029}" type="slidenum">
              <a:rPr lang="en-US" smtClean="0"/>
              <a:t>‹N°›</a:t>
            </a:fld>
            <a:endParaRPr lang="en-US"/>
          </a:p>
        </p:txBody>
      </p:sp>
    </p:spTree>
    <p:extLst>
      <p:ext uri="{BB962C8B-B14F-4D97-AF65-F5344CB8AC3E}">
        <p14:creationId xmlns:p14="http://schemas.microsoft.com/office/powerpoint/2010/main" val="4050082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1F696-A8DB-41DC-9C55-E758C95B55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08068CE-5A07-45B0-B345-89652F13E2B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8AAF3DC-0AE5-45C6-A10E-D8CE40ECC6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79049C-9C04-40F4-825B-682692416CDB}"/>
              </a:ext>
            </a:extLst>
          </p:cNvPr>
          <p:cNvSpPr>
            <a:spLocks noGrp="1"/>
          </p:cNvSpPr>
          <p:nvPr>
            <p:ph type="dt" sz="half" idx="10"/>
          </p:nvPr>
        </p:nvSpPr>
        <p:spPr/>
        <p:txBody>
          <a:bodyPr/>
          <a:lstStyle/>
          <a:p>
            <a:fld id="{2DF1BA4B-D555-49CC-9EDE-3CF14641F1B7}" type="datetimeFigureOut">
              <a:rPr lang="en-US" smtClean="0"/>
              <a:t>4/5/20</a:t>
            </a:fld>
            <a:endParaRPr lang="en-US"/>
          </a:p>
        </p:txBody>
      </p:sp>
      <p:sp>
        <p:nvSpPr>
          <p:cNvPr id="6" name="Footer Placeholder 5">
            <a:extLst>
              <a:ext uri="{FF2B5EF4-FFF2-40B4-BE49-F238E27FC236}">
                <a16:creationId xmlns:a16="http://schemas.microsoft.com/office/drawing/2014/main" id="{1E57B977-00E0-4EBB-A437-AE94AFBCFC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8F5930B-16C0-465E-9BFC-536DB3D1102B}"/>
              </a:ext>
            </a:extLst>
          </p:cNvPr>
          <p:cNvSpPr>
            <a:spLocks noGrp="1"/>
          </p:cNvSpPr>
          <p:nvPr>
            <p:ph type="sldNum" sz="quarter" idx="12"/>
          </p:nvPr>
        </p:nvSpPr>
        <p:spPr/>
        <p:txBody>
          <a:bodyPr/>
          <a:lstStyle/>
          <a:p>
            <a:fld id="{99455E4D-3DCA-4F7A-91FA-506D4256A029}" type="slidenum">
              <a:rPr lang="en-US" smtClean="0"/>
              <a:t>‹N°›</a:t>
            </a:fld>
            <a:endParaRPr lang="en-US"/>
          </a:p>
        </p:txBody>
      </p:sp>
    </p:spTree>
    <p:extLst>
      <p:ext uri="{BB962C8B-B14F-4D97-AF65-F5344CB8AC3E}">
        <p14:creationId xmlns:p14="http://schemas.microsoft.com/office/powerpoint/2010/main" val="4078059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45512-56E7-4534-9E55-54F96DA733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AAB203A-DA27-499B-9242-8EB7356A26D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D1EB009-4997-4D03-917C-046179F153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EEB596-9236-46F8-A349-D64F5AE440E6}"/>
              </a:ext>
            </a:extLst>
          </p:cNvPr>
          <p:cNvSpPr>
            <a:spLocks noGrp="1"/>
          </p:cNvSpPr>
          <p:nvPr>
            <p:ph type="dt" sz="half" idx="10"/>
          </p:nvPr>
        </p:nvSpPr>
        <p:spPr/>
        <p:txBody>
          <a:bodyPr/>
          <a:lstStyle/>
          <a:p>
            <a:fld id="{2DF1BA4B-D555-49CC-9EDE-3CF14641F1B7}" type="datetimeFigureOut">
              <a:rPr lang="en-US" smtClean="0"/>
              <a:t>4/5/20</a:t>
            </a:fld>
            <a:endParaRPr lang="en-US"/>
          </a:p>
        </p:txBody>
      </p:sp>
      <p:sp>
        <p:nvSpPr>
          <p:cNvPr id="6" name="Footer Placeholder 5">
            <a:extLst>
              <a:ext uri="{FF2B5EF4-FFF2-40B4-BE49-F238E27FC236}">
                <a16:creationId xmlns:a16="http://schemas.microsoft.com/office/drawing/2014/main" id="{9D35404A-D486-41F0-B29A-B6644184A1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3D18DD-8B41-4C21-8ED6-262BFAF19C5D}"/>
              </a:ext>
            </a:extLst>
          </p:cNvPr>
          <p:cNvSpPr>
            <a:spLocks noGrp="1"/>
          </p:cNvSpPr>
          <p:nvPr>
            <p:ph type="sldNum" sz="quarter" idx="12"/>
          </p:nvPr>
        </p:nvSpPr>
        <p:spPr/>
        <p:txBody>
          <a:bodyPr/>
          <a:lstStyle/>
          <a:p>
            <a:fld id="{99455E4D-3DCA-4F7A-91FA-506D4256A029}" type="slidenum">
              <a:rPr lang="en-US" smtClean="0"/>
              <a:t>‹N°›</a:t>
            </a:fld>
            <a:endParaRPr lang="en-US"/>
          </a:p>
        </p:txBody>
      </p:sp>
    </p:spTree>
    <p:extLst>
      <p:ext uri="{BB962C8B-B14F-4D97-AF65-F5344CB8AC3E}">
        <p14:creationId xmlns:p14="http://schemas.microsoft.com/office/powerpoint/2010/main" val="3490346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C11252-F05C-41EB-87D1-3626960F3C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929FA7F-DB4A-4320-BB7F-9929DD1B50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7F9C69-A284-40BC-B559-F9FB9EF6822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F1BA4B-D555-49CC-9EDE-3CF14641F1B7}" type="datetimeFigureOut">
              <a:rPr lang="en-US" smtClean="0"/>
              <a:t>4/5/20</a:t>
            </a:fld>
            <a:endParaRPr lang="en-US"/>
          </a:p>
        </p:txBody>
      </p:sp>
      <p:sp>
        <p:nvSpPr>
          <p:cNvPr id="5" name="Footer Placeholder 4">
            <a:extLst>
              <a:ext uri="{FF2B5EF4-FFF2-40B4-BE49-F238E27FC236}">
                <a16:creationId xmlns:a16="http://schemas.microsoft.com/office/drawing/2014/main" id="{8DED31AB-AE27-4AA1-BA73-C3C7767B1EC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1EECC9A-271D-4446-9C76-6DA64862170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455E4D-3DCA-4F7A-91FA-506D4256A029}" type="slidenum">
              <a:rPr lang="en-US" smtClean="0"/>
              <a:t>‹N°›</a:t>
            </a:fld>
            <a:endParaRPr lang="en-US"/>
          </a:p>
        </p:txBody>
      </p:sp>
    </p:spTree>
    <p:extLst>
      <p:ext uri="{BB962C8B-B14F-4D97-AF65-F5344CB8AC3E}">
        <p14:creationId xmlns:p14="http://schemas.microsoft.com/office/powerpoint/2010/main" val="6635368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duurzaamnieuws.nl/is-wuhan-coronavirus-afkomstig-uit-laboratorium-voor-biowapens/"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DBE9E-E7EA-43CC-A211-C424232CFC66}"/>
              </a:ext>
            </a:extLst>
          </p:cNvPr>
          <p:cNvSpPr>
            <a:spLocks noGrp="1"/>
          </p:cNvSpPr>
          <p:nvPr>
            <p:ph type="ctrTitle"/>
          </p:nvPr>
        </p:nvSpPr>
        <p:spPr>
          <a:xfrm>
            <a:off x="287863" y="-359075"/>
            <a:ext cx="11616267" cy="1594751"/>
          </a:xfrm>
        </p:spPr>
        <p:txBody>
          <a:bodyPr/>
          <a:lstStyle/>
          <a:p>
            <a:r>
              <a:rPr lang="fr-FR" b="1" u="sng" dirty="0">
                <a:latin typeface="+mn-lt"/>
              </a:rPr>
              <a:t>Le confinement </a:t>
            </a:r>
          </a:p>
        </p:txBody>
      </p:sp>
      <p:sp>
        <p:nvSpPr>
          <p:cNvPr id="4" name="Title 1">
            <a:extLst>
              <a:ext uri="{FF2B5EF4-FFF2-40B4-BE49-F238E27FC236}">
                <a16:creationId xmlns:a16="http://schemas.microsoft.com/office/drawing/2014/main" id="{57452F30-BD07-47EC-820D-59A97FE1417F}"/>
              </a:ext>
            </a:extLst>
          </p:cNvPr>
          <p:cNvSpPr txBox="1">
            <a:spLocks/>
          </p:cNvSpPr>
          <p:nvPr/>
        </p:nvSpPr>
        <p:spPr>
          <a:xfrm>
            <a:off x="287863" y="1571324"/>
            <a:ext cx="11616267" cy="180884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b="1" dirty="0">
                <a:latin typeface="+mn-lt"/>
              </a:rPr>
              <a:t>Est-ce qu’il y déjà eu une famille qui a </a:t>
            </a:r>
            <a:r>
              <a:rPr lang="fr-FR" b="1">
                <a:latin typeface="+mn-lt"/>
              </a:rPr>
              <a:t>été confinée </a:t>
            </a:r>
            <a:r>
              <a:rPr lang="fr-FR" b="1" dirty="0">
                <a:latin typeface="+mn-lt"/>
              </a:rPr>
              <a:t>dans la Bible?</a:t>
            </a:r>
          </a:p>
        </p:txBody>
      </p:sp>
      <p:sp>
        <p:nvSpPr>
          <p:cNvPr id="5" name="Title 1">
            <a:extLst>
              <a:ext uri="{FF2B5EF4-FFF2-40B4-BE49-F238E27FC236}">
                <a16:creationId xmlns:a16="http://schemas.microsoft.com/office/drawing/2014/main" id="{CCD574F1-CD54-4AB4-A07D-AE2E63516642}"/>
              </a:ext>
            </a:extLst>
          </p:cNvPr>
          <p:cNvSpPr txBox="1">
            <a:spLocks/>
          </p:cNvSpPr>
          <p:nvPr/>
        </p:nvSpPr>
        <p:spPr>
          <a:xfrm>
            <a:off x="287866" y="3689907"/>
            <a:ext cx="11616267" cy="108391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b="1" dirty="0">
                <a:latin typeface="+mn-lt"/>
              </a:rPr>
              <a:t>Pendant combien de temps ?</a:t>
            </a:r>
          </a:p>
        </p:txBody>
      </p:sp>
      <p:sp>
        <p:nvSpPr>
          <p:cNvPr id="3" name="Rectangle 2">
            <a:extLst>
              <a:ext uri="{FF2B5EF4-FFF2-40B4-BE49-F238E27FC236}">
                <a16:creationId xmlns:a16="http://schemas.microsoft.com/office/drawing/2014/main" id="{71E26B7F-38AE-44CB-B889-07426675B52E}"/>
              </a:ext>
            </a:extLst>
          </p:cNvPr>
          <p:cNvSpPr/>
          <p:nvPr/>
        </p:nvSpPr>
        <p:spPr>
          <a:xfrm>
            <a:off x="529277" y="5083560"/>
            <a:ext cx="11133438" cy="1477328"/>
          </a:xfrm>
          <a:prstGeom prst="rect">
            <a:avLst/>
          </a:prstGeom>
        </p:spPr>
        <p:txBody>
          <a:bodyPr wrap="square">
            <a:spAutoFit/>
          </a:bodyPr>
          <a:lstStyle/>
          <a:p>
            <a:pPr algn="ctr"/>
            <a:r>
              <a:rPr lang="en-US" sz="5400" b="1" dirty="0">
                <a:solidFill>
                  <a:srgbClr val="C00000"/>
                </a:solidFill>
              </a:rPr>
              <a:t>370 </a:t>
            </a:r>
            <a:r>
              <a:rPr lang="en-US" sz="5400" b="1" dirty="0" err="1">
                <a:solidFill>
                  <a:srgbClr val="C00000"/>
                </a:solidFill>
              </a:rPr>
              <a:t>jours</a:t>
            </a:r>
            <a:endParaRPr lang="en-US" sz="5400" b="1" dirty="0">
              <a:solidFill>
                <a:srgbClr val="C00000"/>
              </a:solidFill>
            </a:endParaRPr>
          </a:p>
          <a:p>
            <a:pPr algn="ctr"/>
            <a:r>
              <a:rPr lang="en-US" sz="3600" b="1" dirty="0"/>
              <a:t>Gen. 7/11-13 et 8/14-20</a:t>
            </a:r>
          </a:p>
        </p:txBody>
      </p:sp>
    </p:spTree>
    <p:extLst>
      <p:ext uri="{BB962C8B-B14F-4D97-AF65-F5344CB8AC3E}">
        <p14:creationId xmlns:p14="http://schemas.microsoft.com/office/powerpoint/2010/main" val="3332201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45"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2000"/>
                                        <p:tgtEl>
                                          <p:spTgt spid="3"/>
                                        </p:tgtEl>
                                      </p:cBhvr>
                                    </p:animEffect>
                                    <p:anim calcmode="lin" valueType="num">
                                      <p:cBhvr>
                                        <p:cTn id="16" dur="2000" fill="hold"/>
                                        <p:tgtEl>
                                          <p:spTgt spid="3"/>
                                        </p:tgtEl>
                                        <p:attrNameLst>
                                          <p:attrName>ppt_w</p:attrName>
                                        </p:attrNameLst>
                                      </p:cBhvr>
                                      <p:tavLst>
                                        <p:tav tm="0" fmla="#ppt_w*sin(2.5*pi*$)">
                                          <p:val>
                                            <p:fltVal val="0"/>
                                          </p:val>
                                        </p:tav>
                                        <p:tav tm="100000">
                                          <p:val>
                                            <p:fltVal val="1"/>
                                          </p:val>
                                        </p:tav>
                                      </p:tavLst>
                                    </p:anim>
                                    <p:anim calcmode="lin" valueType="num">
                                      <p:cBhvr>
                                        <p:cTn id="17" dur="2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896C8DE-5AE5-4CEA-8382-C5A61C7B1363}"/>
              </a:ext>
            </a:extLst>
          </p:cNvPr>
          <p:cNvSpPr txBox="1"/>
          <p:nvPr/>
        </p:nvSpPr>
        <p:spPr>
          <a:xfrm>
            <a:off x="-1" y="0"/>
            <a:ext cx="12382501" cy="6858000"/>
          </a:xfrm>
          <a:prstGeom prst="rect">
            <a:avLst/>
          </a:prstGeom>
          <a:solidFill>
            <a:schemeClr val="tx1"/>
          </a:solidFill>
        </p:spPr>
        <p:txBody>
          <a:bodyPr wrap="square" rtlCol="0">
            <a:spAutoFit/>
          </a:bodyPr>
          <a:lstStyle/>
          <a:p>
            <a:endParaRPr lang="en-US" dirty="0"/>
          </a:p>
        </p:txBody>
      </p:sp>
      <p:sp>
        <p:nvSpPr>
          <p:cNvPr id="2" name="Title 1">
            <a:extLst>
              <a:ext uri="{FF2B5EF4-FFF2-40B4-BE49-F238E27FC236}">
                <a16:creationId xmlns:a16="http://schemas.microsoft.com/office/drawing/2014/main" id="{BAEF1EB5-0C90-486F-9096-18DE4F813854}"/>
              </a:ext>
            </a:extLst>
          </p:cNvPr>
          <p:cNvSpPr>
            <a:spLocks noGrp="1"/>
          </p:cNvSpPr>
          <p:nvPr>
            <p:ph type="ctrTitle"/>
          </p:nvPr>
        </p:nvSpPr>
        <p:spPr>
          <a:xfrm>
            <a:off x="86498" y="4815530"/>
            <a:ext cx="12105502" cy="1265539"/>
          </a:xfrm>
        </p:spPr>
        <p:txBody>
          <a:bodyPr>
            <a:noAutofit/>
          </a:bodyPr>
          <a:lstStyle/>
          <a:p>
            <a:pPr algn="just"/>
            <a:r>
              <a:rPr lang="fr-FR" sz="4800" b="1" dirty="0">
                <a:solidFill>
                  <a:schemeClr val="bg1"/>
                </a:solidFill>
                <a:latin typeface="+mn-lt"/>
              </a:rPr>
              <a:t>Luc 17/28-30 Ce qui arriva du temps de Lot arrivera pareillement. Les hommes mangeaient, buvaient, achetaient, vendaient, plantaient, bâtissaient ; mais le jour où Lot sortit de Sodome, une pluie de feu et de soufre tomba du ciel, et les fit tous périr. Il en sera de même le jour où le Fils de l’homme paraîtra.</a:t>
            </a:r>
            <a:endParaRPr lang="en-US" sz="4800" b="1" dirty="0">
              <a:solidFill>
                <a:schemeClr val="bg1"/>
              </a:solidFill>
              <a:latin typeface="+mn-lt"/>
            </a:endParaRPr>
          </a:p>
        </p:txBody>
      </p:sp>
    </p:spTree>
    <p:extLst>
      <p:ext uri="{BB962C8B-B14F-4D97-AF65-F5344CB8AC3E}">
        <p14:creationId xmlns:p14="http://schemas.microsoft.com/office/powerpoint/2010/main" val="11124188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DBE9E-E7EA-43CC-A211-C424232CFC66}"/>
              </a:ext>
            </a:extLst>
          </p:cNvPr>
          <p:cNvSpPr>
            <a:spLocks noGrp="1"/>
          </p:cNvSpPr>
          <p:nvPr>
            <p:ph type="ctrTitle"/>
          </p:nvPr>
        </p:nvSpPr>
        <p:spPr>
          <a:xfrm>
            <a:off x="287863" y="-359075"/>
            <a:ext cx="11616267" cy="2387600"/>
          </a:xfrm>
        </p:spPr>
        <p:txBody>
          <a:bodyPr/>
          <a:lstStyle/>
          <a:p>
            <a:r>
              <a:rPr lang="fr-FR" b="1" dirty="0">
                <a:latin typeface="+mn-lt"/>
              </a:rPr>
              <a:t>Est-ce que le monde mérite le jugement de Dieu ?</a:t>
            </a:r>
          </a:p>
        </p:txBody>
      </p:sp>
      <p:sp>
        <p:nvSpPr>
          <p:cNvPr id="4" name="Title 1">
            <a:extLst>
              <a:ext uri="{FF2B5EF4-FFF2-40B4-BE49-F238E27FC236}">
                <a16:creationId xmlns:a16="http://schemas.microsoft.com/office/drawing/2014/main" id="{57452F30-BD07-47EC-820D-59A97FE1417F}"/>
              </a:ext>
            </a:extLst>
          </p:cNvPr>
          <p:cNvSpPr txBox="1">
            <a:spLocks/>
          </p:cNvSpPr>
          <p:nvPr/>
        </p:nvSpPr>
        <p:spPr>
          <a:xfrm>
            <a:off x="287862" y="1622604"/>
            <a:ext cx="11616267" cy="175320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sz="9600" b="1" dirty="0">
                <a:solidFill>
                  <a:srgbClr val="C00000"/>
                </a:solidFill>
                <a:latin typeface="+mn-lt"/>
              </a:rPr>
              <a:t>oui</a:t>
            </a:r>
          </a:p>
        </p:txBody>
      </p:sp>
      <p:sp>
        <p:nvSpPr>
          <p:cNvPr id="8" name="Title 1">
            <a:extLst>
              <a:ext uri="{FF2B5EF4-FFF2-40B4-BE49-F238E27FC236}">
                <a16:creationId xmlns:a16="http://schemas.microsoft.com/office/drawing/2014/main" id="{C0A53F1B-CC8C-4D69-8E3E-B5713D00F80A}"/>
              </a:ext>
            </a:extLst>
          </p:cNvPr>
          <p:cNvSpPr txBox="1">
            <a:spLocks/>
          </p:cNvSpPr>
          <p:nvPr/>
        </p:nvSpPr>
        <p:spPr>
          <a:xfrm>
            <a:off x="287861" y="2543955"/>
            <a:ext cx="11616267"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b="1" dirty="0">
                <a:latin typeface="+mn-lt"/>
              </a:rPr>
              <a:t>Est-ce que le coronavirus est le jugement de Dieu ?</a:t>
            </a:r>
          </a:p>
        </p:txBody>
      </p:sp>
      <p:sp>
        <p:nvSpPr>
          <p:cNvPr id="9" name="Title 1">
            <a:extLst>
              <a:ext uri="{FF2B5EF4-FFF2-40B4-BE49-F238E27FC236}">
                <a16:creationId xmlns:a16="http://schemas.microsoft.com/office/drawing/2014/main" id="{DDF79682-7D07-491A-955B-3134CB11F769}"/>
              </a:ext>
            </a:extLst>
          </p:cNvPr>
          <p:cNvSpPr txBox="1">
            <a:spLocks/>
          </p:cNvSpPr>
          <p:nvPr/>
        </p:nvSpPr>
        <p:spPr>
          <a:xfrm>
            <a:off x="287861" y="5085036"/>
            <a:ext cx="11616267" cy="1753202"/>
          </a:xfrm>
          <a:prstGeom prst="rect">
            <a:avLst/>
          </a:prstGeom>
        </p:spPr>
        <p:txBody>
          <a:bodyPr vert="horz" lIns="91440" tIns="45720" rIns="91440" bIns="45720" rtlCol="0" anchor="b">
            <a:normAutofit fontScale="7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sz="9600" b="1" dirty="0">
                <a:solidFill>
                  <a:srgbClr val="C00000"/>
                </a:solidFill>
                <a:latin typeface="+mn-lt"/>
              </a:rPr>
              <a:t>Nous ne pouvons pas dire avec exactitude.</a:t>
            </a:r>
          </a:p>
        </p:txBody>
      </p:sp>
    </p:spTree>
    <p:extLst>
      <p:ext uri="{BB962C8B-B14F-4D97-AF65-F5344CB8AC3E}">
        <p14:creationId xmlns:p14="http://schemas.microsoft.com/office/powerpoint/2010/main" val="1963941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ppt_x"/>
                                          </p:val>
                                        </p:tav>
                                        <p:tav tm="100000">
                                          <p:val>
                                            <p:strVal val="#ppt_x"/>
                                          </p:val>
                                        </p:tav>
                                      </p:tavLst>
                                    </p:anim>
                                    <p:anim calcmode="lin" valueType="num">
                                      <p:cBhvr additive="base">
                                        <p:cTn id="1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896C8DE-5AE5-4CEA-8382-C5A61C7B1363}"/>
              </a:ext>
            </a:extLst>
          </p:cNvPr>
          <p:cNvSpPr txBox="1"/>
          <p:nvPr/>
        </p:nvSpPr>
        <p:spPr>
          <a:xfrm>
            <a:off x="-1" y="0"/>
            <a:ext cx="12363451" cy="6858000"/>
          </a:xfrm>
          <a:prstGeom prst="rect">
            <a:avLst/>
          </a:prstGeom>
          <a:solidFill>
            <a:schemeClr val="tx1"/>
          </a:solidFill>
        </p:spPr>
        <p:txBody>
          <a:bodyPr wrap="square" rtlCol="0">
            <a:spAutoFit/>
          </a:bodyPr>
          <a:lstStyle/>
          <a:p>
            <a:endParaRPr lang="en-US" dirty="0"/>
          </a:p>
        </p:txBody>
      </p:sp>
      <p:sp>
        <p:nvSpPr>
          <p:cNvPr id="2" name="Title 1">
            <a:extLst>
              <a:ext uri="{FF2B5EF4-FFF2-40B4-BE49-F238E27FC236}">
                <a16:creationId xmlns:a16="http://schemas.microsoft.com/office/drawing/2014/main" id="{BAEF1EB5-0C90-486F-9096-18DE4F813854}"/>
              </a:ext>
            </a:extLst>
          </p:cNvPr>
          <p:cNvSpPr>
            <a:spLocks noGrp="1"/>
          </p:cNvSpPr>
          <p:nvPr>
            <p:ph type="ctrTitle"/>
          </p:nvPr>
        </p:nvSpPr>
        <p:spPr>
          <a:xfrm>
            <a:off x="183292" y="4229122"/>
            <a:ext cx="11825416" cy="1265539"/>
          </a:xfrm>
        </p:spPr>
        <p:txBody>
          <a:bodyPr>
            <a:noAutofit/>
          </a:bodyPr>
          <a:lstStyle/>
          <a:p>
            <a:pPr algn="just"/>
            <a:r>
              <a:rPr lang="fr-FR" sz="4800" b="1" dirty="0">
                <a:solidFill>
                  <a:schemeClr val="bg1"/>
                </a:solidFill>
                <a:latin typeface="+mn-lt"/>
              </a:rPr>
              <a:t>Matt. 11/23 Et toi, Capernaüm, seras-tu élevée jusqu’au ciel ? Non. Tu seras abaissée jusqu’au séjour des morts ; car, si les miracles qui ont été faits au milieu de toi avaient été faits dans Sodome, elle subsisterait encore aujourd’hui.</a:t>
            </a:r>
            <a:endParaRPr lang="en-US" sz="4800" b="1" dirty="0">
              <a:solidFill>
                <a:schemeClr val="bg1"/>
              </a:solidFill>
              <a:latin typeface="+mn-lt"/>
            </a:endParaRPr>
          </a:p>
        </p:txBody>
      </p:sp>
    </p:spTree>
    <p:extLst>
      <p:ext uri="{BB962C8B-B14F-4D97-AF65-F5344CB8AC3E}">
        <p14:creationId xmlns:p14="http://schemas.microsoft.com/office/powerpoint/2010/main" val="16881353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896C8DE-5AE5-4CEA-8382-C5A61C7B1363}"/>
              </a:ext>
            </a:extLst>
          </p:cNvPr>
          <p:cNvSpPr txBox="1"/>
          <p:nvPr/>
        </p:nvSpPr>
        <p:spPr>
          <a:xfrm>
            <a:off x="-1" y="0"/>
            <a:ext cx="12363451" cy="6858000"/>
          </a:xfrm>
          <a:prstGeom prst="rect">
            <a:avLst/>
          </a:prstGeom>
          <a:solidFill>
            <a:schemeClr val="tx1"/>
          </a:solidFill>
        </p:spPr>
        <p:txBody>
          <a:bodyPr wrap="square" rtlCol="0">
            <a:spAutoFit/>
          </a:bodyPr>
          <a:lstStyle/>
          <a:p>
            <a:endParaRPr lang="en-US" dirty="0"/>
          </a:p>
        </p:txBody>
      </p:sp>
      <p:sp>
        <p:nvSpPr>
          <p:cNvPr id="2" name="Title 1">
            <a:extLst>
              <a:ext uri="{FF2B5EF4-FFF2-40B4-BE49-F238E27FC236}">
                <a16:creationId xmlns:a16="http://schemas.microsoft.com/office/drawing/2014/main" id="{BAEF1EB5-0C90-486F-9096-18DE4F813854}"/>
              </a:ext>
            </a:extLst>
          </p:cNvPr>
          <p:cNvSpPr>
            <a:spLocks noGrp="1"/>
          </p:cNvSpPr>
          <p:nvPr>
            <p:ph type="ctrTitle"/>
          </p:nvPr>
        </p:nvSpPr>
        <p:spPr>
          <a:xfrm>
            <a:off x="269016" y="5592461"/>
            <a:ext cx="11825416" cy="1265539"/>
          </a:xfrm>
        </p:spPr>
        <p:txBody>
          <a:bodyPr>
            <a:noAutofit/>
          </a:bodyPr>
          <a:lstStyle/>
          <a:p>
            <a:pPr algn="l"/>
            <a:r>
              <a:rPr lang="fr-FR" sz="4800" b="1" dirty="0">
                <a:solidFill>
                  <a:schemeClr val="bg1"/>
                </a:solidFill>
                <a:latin typeface="+mn-lt"/>
              </a:rPr>
              <a:t>Lamentations 3/22-23 (Darby) Ce sont les bontés de l'Eternel que nous ne sommes pas consumés, car ses compassions ne cessent pas ; elles sont nouvelles chaque matin ; grande est ta fidélité!</a:t>
            </a:r>
            <a:br>
              <a:rPr lang="fr-FR" sz="4800" b="1" dirty="0">
                <a:solidFill>
                  <a:schemeClr val="bg1"/>
                </a:solidFill>
                <a:latin typeface="+mn-lt"/>
              </a:rPr>
            </a:br>
            <a:br>
              <a:rPr lang="fr-FR" b="1" dirty="0">
                <a:solidFill>
                  <a:schemeClr val="bg1"/>
                </a:solidFill>
                <a:latin typeface="+mn-lt"/>
              </a:rPr>
            </a:br>
            <a:endParaRPr lang="en-US" sz="4800" b="1" dirty="0">
              <a:solidFill>
                <a:schemeClr val="bg1"/>
              </a:solidFill>
              <a:latin typeface="+mn-lt"/>
            </a:endParaRPr>
          </a:p>
        </p:txBody>
      </p:sp>
    </p:spTree>
    <p:extLst>
      <p:ext uri="{BB962C8B-B14F-4D97-AF65-F5344CB8AC3E}">
        <p14:creationId xmlns:p14="http://schemas.microsoft.com/office/powerpoint/2010/main" val="30191813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7452F30-BD07-47EC-820D-59A97FE1417F}"/>
              </a:ext>
            </a:extLst>
          </p:cNvPr>
          <p:cNvSpPr txBox="1">
            <a:spLocks/>
          </p:cNvSpPr>
          <p:nvPr/>
        </p:nvSpPr>
        <p:spPr>
          <a:xfrm>
            <a:off x="287866" y="1781814"/>
            <a:ext cx="11616267"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b="1" dirty="0">
                <a:latin typeface="+mn-lt"/>
              </a:rPr>
              <a:t>Est-ce que le Coronavirus est un signe de la fin des temps?</a:t>
            </a:r>
          </a:p>
        </p:txBody>
      </p:sp>
    </p:spTree>
    <p:extLst>
      <p:ext uri="{BB962C8B-B14F-4D97-AF65-F5344CB8AC3E}">
        <p14:creationId xmlns:p14="http://schemas.microsoft.com/office/powerpoint/2010/main" val="39796708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896C8DE-5AE5-4CEA-8382-C5A61C7B1363}"/>
              </a:ext>
            </a:extLst>
          </p:cNvPr>
          <p:cNvSpPr txBox="1"/>
          <p:nvPr/>
        </p:nvSpPr>
        <p:spPr>
          <a:xfrm>
            <a:off x="-1" y="0"/>
            <a:ext cx="12325351" cy="6858000"/>
          </a:xfrm>
          <a:prstGeom prst="rect">
            <a:avLst/>
          </a:prstGeom>
          <a:solidFill>
            <a:schemeClr val="tx1"/>
          </a:solidFill>
        </p:spPr>
        <p:txBody>
          <a:bodyPr wrap="square" rtlCol="0">
            <a:spAutoFit/>
          </a:bodyPr>
          <a:lstStyle/>
          <a:p>
            <a:endParaRPr lang="en-US" dirty="0"/>
          </a:p>
        </p:txBody>
      </p:sp>
      <p:sp>
        <p:nvSpPr>
          <p:cNvPr id="2" name="Title 1">
            <a:extLst>
              <a:ext uri="{FF2B5EF4-FFF2-40B4-BE49-F238E27FC236}">
                <a16:creationId xmlns:a16="http://schemas.microsoft.com/office/drawing/2014/main" id="{BAEF1EB5-0C90-486F-9096-18DE4F813854}"/>
              </a:ext>
            </a:extLst>
          </p:cNvPr>
          <p:cNvSpPr>
            <a:spLocks noGrp="1"/>
          </p:cNvSpPr>
          <p:nvPr>
            <p:ph type="ctrTitle"/>
          </p:nvPr>
        </p:nvSpPr>
        <p:spPr>
          <a:xfrm>
            <a:off x="140042" y="5185181"/>
            <a:ext cx="11825416" cy="1265539"/>
          </a:xfrm>
        </p:spPr>
        <p:txBody>
          <a:bodyPr>
            <a:noAutofit/>
          </a:bodyPr>
          <a:lstStyle/>
          <a:p>
            <a:r>
              <a:rPr lang="fr-FR" sz="4800" b="1" dirty="0">
                <a:solidFill>
                  <a:schemeClr val="bg1"/>
                </a:solidFill>
                <a:latin typeface="+mn-lt"/>
              </a:rPr>
              <a:t>Marc 13/32-37 Pour ce qui est du jour ou de l’heure, personne ne le sait, ni les anges dans le ciel, ni le Fils, mais le Père seul. Prenez garde, veillez et priez; car vous ne savez quand ce temps viendra. Il en sera comme d’un homme qui, partant pour un voyage, laisse sa maison, remet l’autorité à ses serviteurs, indique à chacun sa tâche, et ordonne au portier de veiller.</a:t>
            </a:r>
            <a:endParaRPr lang="en-US" sz="4800" b="1" dirty="0">
              <a:solidFill>
                <a:schemeClr val="bg1"/>
              </a:solidFill>
              <a:latin typeface="+mn-lt"/>
            </a:endParaRPr>
          </a:p>
        </p:txBody>
      </p:sp>
    </p:spTree>
    <p:extLst>
      <p:ext uri="{BB962C8B-B14F-4D97-AF65-F5344CB8AC3E}">
        <p14:creationId xmlns:p14="http://schemas.microsoft.com/office/powerpoint/2010/main" val="11484765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896C8DE-5AE5-4CEA-8382-C5A61C7B1363}"/>
              </a:ext>
            </a:extLst>
          </p:cNvPr>
          <p:cNvSpPr txBox="1"/>
          <p:nvPr/>
        </p:nvSpPr>
        <p:spPr>
          <a:xfrm>
            <a:off x="-1" y="0"/>
            <a:ext cx="12192001" cy="6858000"/>
          </a:xfrm>
          <a:prstGeom prst="rect">
            <a:avLst/>
          </a:prstGeom>
          <a:solidFill>
            <a:schemeClr val="tx1"/>
          </a:solidFill>
        </p:spPr>
        <p:txBody>
          <a:bodyPr wrap="square" rtlCol="0">
            <a:spAutoFit/>
          </a:bodyPr>
          <a:lstStyle/>
          <a:p>
            <a:endParaRPr lang="en-US" dirty="0"/>
          </a:p>
        </p:txBody>
      </p:sp>
      <p:sp>
        <p:nvSpPr>
          <p:cNvPr id="2" name="Title 1">
            <a:extLst>
              <a:ext uri="{FF2B5EF4-FFF2-40B4-BE49-F238E27FC236}">
                <a16:creationId xmlns:a16="http://schemas.microsoft.com/office/drawing/2014/main" id="{BAEF1EB5-0C90-486F-9096-18DE4F813854}"/>
              </a:ext>
            </a:extLst>
          </p:cNvPr>
          <p:cNvSpPr>
            <a:spLocks noGrp="1"/>
          </p:cNvSpPr>
          <p:nvPr>
            <p:ph type="ctrTitle"/>
          </p:nvPr>
        </p:nvSpPr>
        <p:spPr>
          <a:xfrm>
            <a:off x="86498" y="4426423"/>
            <a:ext cx="11825416" cy="1265539"/>
          </a:xfrm>
        </p:spPr>
        <p:txBody>
          <a:bodyPr>
            <a:noAutofit/>
          </a:bodyPr>
          <a:lstStyle/>
          <a:p>
            <a:r>
              <a:rPr lang="fr-FR" sz="4800" b="1" dirty="0">
                <a:solidFill>
                  <a:schemeClr val="bg1"/>
                </a:solidFill>
                <a:latin typeface="+mn-lt"/>
              </a:rPr>
              <a:t>Veillez donc, car vous ne savez quand viendra le maître de la maison, ou le soir, ou au milieu de la nuit, ou au chant du coq, ou le matin ; craignez qu’il ne vous trouve endormis, à son arrivée soudaine. Ce que je vous dis, je le dis à tous: Veillez.</a:t>
            </a:r>
            <a:endParaRPr lang="en-US" sz="4800" b="1" dirty="0">
              <a:solidFill>
                <a:schemeClr val="bg1"/>
              </a:solidFill>
              <a:latin typeface="+mn-lt"/>
            </a:endParaRPr>
          </a:p>
        </p:txBody>
      </p:sp>
    </p:spTree>
    <p:extLst>
      <p:ext uri="{BB962C8B-B14F-4D97-AF65-F5344CB8AC3E}">
        <p14:creationId xmlns:p14="http://schemas.microsoft.com/office/powerpoint/2010/main" val="35750511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7452F30-BD07-47EC-820D-59A97FE1417F}"/>
              </a:ext>
            </a:extLst>
          </p:cNvPr>
          <p:cNvSpPr txBox="1">
            <a:spLocks/>
          </p:cNvSpPr>
          <p:nvPr/>
        </p:nvSpPr>
        <p:spPr>
          <a:xfrm>
            <a:off x="287866" y="2387598"/>
            <a:ext cx="11616267" cy="177165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b="1" dirty="0">
                <a:latin typeface="+mn-lt"/>
              </a:rPr>
              <a:t>Le monde a connu les virus bien plus importants que le coronavirus.</a:t>
            </a:r>
          </a:p>
        </p:txBody>
      </p:sp>
      <p:sp>
        <p:nvSpPr>
          <p:cNvPr id="3" name="Title 1">
            <a:extLst>
              <a:ext uri="{FF2B5EF4-FFF2-40B4-BE49-F238E27FC236}">
                <a16:creationId xmlns:a16="http://schemas.microsoft.com/office/drawing/2014/main" id="{0B0A6883-1427-459D-8C99-F38C746741BB}"/>
              </a:ext>
            </a:extLst>
          </p:cNvPr>
          <p:cNvSpPr txBox="1">
            <a:spLocks/>
          </p:cNvSpPr>
          <p:nvPr/>
        </p:nvSpPr>
        <p:spPr>
          <a:xfrm>
            <a:off x="287865" y="4314825"/>
            <a:ext cx="11616267" cy="176530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b="1" dirty="0">
                <a:latin typeface="+mn-lt"/>
              </a:rPr>
              <a:t>La grippe Espagnole 1918-1919</a:t>
            </a:r>
          </a:p>
          <a:p>
            <a:r>
              <a:rPr lang="fr-FR" b="1" dirty="0">
                <a:solidFill>
                  <a:srgbClr val="C00000"/>
                </a:solidFill>
                <a:latin typeface="+mn-lt"/>
              </a:rPr>
              <a:t>Entre 20 et 50 millions de morts</a:t>
            </a:r>
          </a:p>
        </p:txBody>
      </p:sp>
      <p:sp>
        <p:nvSpPr>
          <p:cNvPr id="6" name="Title 1">
            <a:extLst>
              <a:ext uri="{FF2B5EF4-FFF2-40B4-BE49-F238E27FC236}">
                <a16:creationId xmlns:a16="http://schemas.microsoft.com/office/drawing/2014/main" id="{2B617913-CBF3-40B7-B622-592BC9E2F7AF}"/>
              </a:ext>
            </a:extLst>
          </p:cNvPr>
          <p:cNvSpPr txBox="1">
            <a:spLocks/>
          </p:cNvSpPr>
          <p:nvPr/>
        </p:nvSpPr>
        <p:spPr>
          <a:xfrm>
            <a:off x="287865" y="460371"/>
            <a:ext cx="11616267" cy="177165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b="1" dirty="0">
                <a:latin typeface="+mn-lt"/>
              </a:rPr>
              <a:t>Selon la Bible, il n’y a rien qui empêche le retour du Seigneur.</a:t>
            </a:r>
          </a:p>
        </p:txBody>
      </p:sp>
    </p:spTree>
    <p:extLst>
      <p:ext uri="{BB962C8B-B14F-4D97-AF65-F5344CB8AC3E}">
        <p14:creationId xmlns:p14="http://schemas.microsoft.com/office/powerpoint/2010/main" val="29534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7452F30-BD07-47EC-820D-59A97FE1417F}"/>
              </a:ext>
            </a:extLst>
          </p:cNvPr>
          <p:cNvSpPr txBox="1">
            <a:spLocks/>
          </p:cNvSpPr>
          <p:nvPr/>
        </p:nvSpPr>
        <p:spPr>
          <a:xfrm>
            <a:off x="287866" y="1257300"/>
            <a:ext cx="11616267" cy="1731014"/>
          </a:xfrm>
          <a:prstGeom prst="rect">
            <a:avLst/>
          </a:prstGeom>
        </p:spPr>
        <p:txBody>
          <a:bodyPr vert="horz" lIns="91440" tIns="45720" rIns="91440" bIns="45720" rtlCol="0" anchor="b">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b="1" dirty="0">
                <a:latin typeface="+mn-lt"/>
              </a:rPr>
              <a:t>Est-ce que le Coronavirus est un signe de la fin des temps?</a:t>
            </a:r>
          </a:p>
        </p:txBody>
      </p:sp>
      <p:sp>
        <p:nvSpPr>
          <p:cNvPr id="3" name="Title 1">
            <a:extLst>
              <a:ext uri="{FF2B5EF4-FFF2-40B4-BE49-F238E27FC236}">
                <a16:creationId xmlns:a16="http://schemas.microsoft.com/office/drawing/2014/main" id="{318D27FB-CA5B-4A23-BE89-0B15C4ADC8A8}"/>
              </a:ext>
            </a:extLst>
          </p:cNvPr>
          <p:cNvSpPr txBox="1">
            <a:spLocks/>
          </p:cNvSpPr>
          <p:nvPr/>
        </p:nvSpPr>
        <p:spPr>
          <a:xfrm>
            <a:off x="287864" y="3004180"/>
            <a:ext cx="11616267" cy="1731014"/>
          </a:xfrm>
          <a:prstGeom prst="rect">
            <a:avLst/>
          </a:prstGeom>
        </p:spPr>
        <p:txBody>
          <a:bodyPr vert="horz" lIns="91440" tIns="45720" rIns="91440" bIns="45720" rtlCol="0" anchor="b">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b="1" dirty="0">
                <a:solidFill>
                  <a:srgbClr val="C00000"/>
                </a:solidFill>
                <a:latin typeface="+mn-lt"/>
              </a:rPr>
              <a:t>Pas forcément </a:t>
            </a:r>
          </a:p>
          <a:p>
            <a:r>
              <a:rPr lang="fr-FR" b="1" dirty="0">
                <a:solidFill>
                  <a:srgbClr val="C00000"/>
                </a:solidFill>
                <a:latin typeface="+mn-lt"/>
              </a:rPr>
              <a:t>Mais nous devons nous tenir prêts.</a:t>
            </a:r>
          </a:p>
        </p:txBody>
      </p:sp>
      <p:sp>
        <p:nvSpPr>
          <p:cNvPr id="5" name="Title 1">
            <a:extLst>
              <a:ext uri="{FF2B5EF4-FFF2-40B4-BE49-F238E27FC236}">
                <a16:creationId xmlns:a16="http://schemas.microsoft.com/office/drawing/2014/main" id="{DF8A3471-32D9-420B-8905-01DB5B43C36E}"/>
              </a:ext>
            </a:extLst>
          </p:cNvPr>
          <p:cNvSpPr txBox="1">
            <a:spLocks/>
          </p:cNvSpPr>
          <p:nvPr/>
        </p:nvSpPr>
        <p:spPr>
          <a:xfrm>
            <a:off x="287864" y="4735193"/>
            <a:ext cx="11616267" cy="1731014"/>
          </a:xfrm>
          <a:prstGeom prst="rect">
            <a:avLst/>
          </a:prstGeom>
        </p:spPr>
        <p:txBody>
          <a:bodyPr vert="horz" lIns="91440" tIns="45720" rIns="91440" bIns="45720" rtlCol="0" anchor="b">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b="1" i="1" dirty="0">
                <a:latin typeface="+mn-lt"/>
              </a:rPr>
              <a:t>Ce que je vous dis, je le dis à tous : </a:t>
            </a:r>
            <a:r>
              <a:rPr lang="fr-FR" b="1" i="1" dirty="0">
                <a:solidFill>
                  <a:srgbClr val="FF0000"/>
                </a:solidFill>
                <a:latin typeface="+mn-lt"/>
              </a:rPr>
              <a:t>Veillez.</a:t>
            </a:r>
          </a:p>
        </p:txBody>
      </p:sp>
    </p:spTree>
    <p:extLst>
      <p:ext uri="{BB962C8B-B14F-4D97-AF65-F5344CB8AC3E}">
        <p14:creationId xmlns:p14="http://schemas.microsoft.com/office/powerpoint/2010/main" val="362947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CCD574F1-CD54-4AB4-A07D-AE2E63516642}"/>
              </a:ext>
            </a:extLst>
          </p:cNvPr>
          <p:cNvSpPr txBox="1">
            <a:spLocks/>
          </p:cNvSpPr>
          <p:nvPr/>
        </p:nvSpPr>
        <p:spPr>
          <a:xfrm>
            <a:off x="287866" y="2235200"/>
            <a:ext cx="11616267" cy="2387600"/>
          </a:xfrm>
          <a:prstGeom prst="rect">
            <a:avLst/>
          </a:prstGeom>
        </p:spPr>
        <p:txBody>
          <a:bodyPr vert="horz" lIns="91440" tIns="45720" rIns="91440" bIns="45720" rtlCol="0" anchor="b">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b="1" dirty="0">
                <a:latin typeface="+mn-lt"/>
              </a:rPr>
              <a:t>En tant que chrétien comment Dieu veut-il que je réagisse face à ce virus ?</a:t>
            </a:r>
          </a:p>
        </p:txBody>
      </p:sp>
    </p:spTree>
    <p:extLst>
      <p:ext uri="{BB962C8B-B14F-4D97-AF65-F5344CB8AC3E}">
        <p14:creationId xmlns:p14="http://schemas.microsoft.com/office/powerpoint/2010/main" val="42161958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DBE9E-E7EA-43CC-A211-C424232CFC66}"/>
              </a:ext>
            </a:extLst>
          </p:cNvPr>
          <p:cNvSpPr>
            <a:spLocks noGrp="1"/>
          </p:cNvSpPr>
          <p:nvPr>
            <p:ph type="ctrTitle"/>
          </p:nvPr>
        </p:nvSpPr>
        <p:spPr>
          <a:xfrm>
            <a:off x="287863" y="-359075"/>
            <a:ext cx="11616267" cy="1594751"/>
          </a:xfrm>
        </p:spPr>
        <p:txBody>
          <a:bodyPr/>
          <a:lstStyle/>
          <a:p>
            <a:r>
              <a:rPr lang="fr-FR" b="1" u="sng" dirty="0">
                <a:latin typeface="+mn-lt"/>
              </a:rPr>
              <a:t>Le confinement </a:t>
            </a:r>
          </a:p>
        </p:txBody>
      </p:sp>
      <p:sp>
        <p:nvSpPr>
          <p:cNvPr id="4" name="Title 1">
            <a:extLst>
              <a:ext uri="{FF2B5EF4-FFF2-40B4-BE49-F238E27FC236}">
                <a16:creationId xmlns:a16="http://schemas.microsoft.com/office/drawing/2014/main" id="{57452F30-BD07-47EC-820D-59A97FE1417F}"/>
              </a:ext>
            </a:extLst>
          </p:cNvPr>
          <p:cNvSpPr txBox="1">
            <a:spLocks/>
          </p:cNvSpPr>
          <p:nvPr/>
        </p:nvSpPr>
        <p:spPr>
          <a:xfrm>
            <a:off x="287863" y="1571324"/>
            <a:ext cx="11616267" cy="1808849"/>
          </a:xfrm>
          <a:prstGeom prst="rect">
            <a:avLst/>
          </a:prstGeom>
        </p:spPr>
        <p:txBody>
          <a:bodyPr vert="horz" lIns="91440" tIns="45720" rIns="91440" bIns="45720" rtlCol="0" anchor="b">
            <a:normAutofit fontScale="92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b="1" dirty="0">
                <a:latin typeface="+mn-lt"/>
              </a:rPr>
              <a:t>Est-ce qu’il y avait un jour de confinement consacré pour les juifs ?</a:t>
            </a:r>
          </a:p>
        </p:txBody>
      </p:sp>
      <p:sp>
        <p:nvSpPr>
          <p:cNvPr id="5" name="Title 1">
            <a:extLst>
              <a:ext uri="{FF2B5EF4-FFF2-40B4-BE49-F238E27FC236}">
                <a16:creationId xmlns:a16="http://schemas.microsoft.com/office/drawing/2014/main" id="{CCD574F1-CD54-4AB4-A07D-AE2E63516642}"/>
              </a:ext>
            </a:extLst>
          </p:cNvPr>
          <p:cNvSpPr txBox="1">
            <a:spLocks/>
          </p:cNvSpPr>
          <p:nvPr/>
        </p:nvSpPr>
        <p:spPr>
          <a:xfrm>
            <a:off x="287863" y="3511335"/>
            <a:ext cx="11616267" cy="108391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b="1" dirty="0">
                <a:latin typeface="+mn-lt"/>
              </a:rPr>
              <a:t>Qu'est-ce qui était autorisé ?</a:t>
            </a:r>
          </a:p>
        </p:txBody>
      </p:sp>
      <p:sp>
        <p:nvSpPr>
          <p:cNvPr id="6" name="Title 1">
            <a:extLst>
              <a:ext uri="{FF2B5EF4-FFF2-40B4-BE49-F238E27FC236}">
                <a16:creationId xmlns:a16="http://schemas.microsoft.com/office/drawing/2014/main" id="{C25F386D-32B1-4C04-99BC-CC71F9A0FB9D}"/>
              </a:ext>
            </a:extLst>
          </p:cNvPr>
          <p:cNvSpPr txBox="1">
            <a:spLocks/>
          </p:cNvSpPr>
          <p:nvPr/>
        </p:nvSpPr>
        <p:spPr>
          <a:xfrm>
            <a:off x="287863" y="4954415"/>
            <a:ext cx="11616267" cy="108391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b="1" dirty="0">
                <a:latin typeface="+mn-lt"/>
              </a:rPr>
              <a:t>Quel était l’objectif ?</a:t>
            </a:r>
          </a:p>
        </p:txBody>
      </p:sp>
    </p:spTree>
    <p:extLst>
      <p:ext uri="{BB962C8B-B14F-4D97-AF65-F5344CB8AC3E}">
        <p14:creationId xmlns:p14="http://schemas.microsoft.com/office/powerpoint/2010/main" val="456233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C80D789F-2508-4CB8-B888-2565BDCFB05B}"/>
              </a:ext>
            </a:extLst>
          </p:cNvPr>
          <p:cNvSpPr txBox="1">
            <a:spLocks/>
          </p:cNvSpPr>
          <p:nvPr/>
        </p:nvSpPr>
        <p:spPr>
          <a:xfrm>
            <a:off x="287866" y="256032"/>
            <a:ext cx="11616267" cy="18938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b="1" dirty="0">
                <a:latin typeface="+mn-lt"/>
              </a:rPr>
              <a:t>Dieu contrôle toute situation, il n’y a rien qui Le surprend.</a:t>
            </a:r>
          </a:p>
        </p:txBody>
      </p:sp>
      <p:sp>
        <p:nvSpPr>
          <p:cNvPr id="4" name="Title 1">
            <a:extLst>
              <a:ext uri="{FF2B5EF4-FFF2-40B4-BE49-F238E27FC236}">
                <a16:creationId xmlns:a16="http://schemas.microsoft.com/office/drawing/2014/main" id="{547672B1-1FD1-41CF-AEB0-3BDB54E5B96B}"/>
              </a:ext>
            </a:extLst>
          </p:cNvPr>
          <p:cNvSpPr txBox="1">
            <a:spLocks/>
          </p:cNvSpPr>
          <p:nvPr/>
        </p:nvSpPr>
        <p:spPr>
          <a:xfrm>
            <a:off x="287865" y="2482088"/>
            <a:ext cx="11616267" cy="4119880"/>
          </a:xfrm>
          <a:prstGeom prst="rect">
            <a:avLst/>
          </a:prstGeom>
          <a:solidFill>
            <a:schemeClr val="tx1"/>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FR" sz="4000" b="1" dirty="0">
                <a:solidFill>
                  <a:schemeClr val="bg1"/>
                </a:solidFill>
                <a:latin typeface="+mn-lt"/>
              </a:rPr>
              <a:t>Esaïe 46/10-11 J’annonce dès le commencement ce qui doit arriver, et longtemps d’avance ce qui n’est pas encore accompli ; je dis : Mes arrêts subsisteront, et </a:t>
            </a:r>
            <a:r>
              <a:rPr lang="fr-FR" sz="4000" b="1" dirty="0">
                <a:solidFill>
                  <a:srgbClr val="FF0000"/>
                </a:solidFill>
                <a:latin typeface="+mn-lt"/>
              </a:rPr>
              <a:t>j’exécuterai toute ma volonté. </a:t>
            </a:r>
            <a:r>
              <a:rPr lang="fr-FR" sz="4000" b="1" dirty="0">
                <a:solidFill>
                  <a:schemeClr val="bg1"/>
                </a:solidFill>
                <a:latin typeface="+mn-lt"/>
              </a:rPr>
              <a:t>C’est moi qui appelle de l’orient un oiseau de proie, d’une terre lointaine un homme pour </a:t>
            </a:r>
            <a:r>
              <a:rPr lang="fr-FR" sz="4000" b="1" dirty="0">
                <a:solidFill>
                  <a:srgbClr val="FF0000"/>
                </a:solidFill>
                <a:latin typeface="+mn-lt"/>
              </a:rPr>
              <a:t>accomplir mes desseins</a:t>
            </a:r>
            <a:r>
              <a:rPr lang="fr-FR" sz="4000" b="1" dirty="0">
                <a:solidFill>
                  <a:schemeClr val="bg1"/>
                </a:solidFill>
                <a:latin typeface="+mn-lt"/>
              </a:rPr>
              <a:t>, je l’ai dit, et je le réaliserai ; je l’ai conçu, et je l’exécuterai.</a:t>
            </a:r>
          </a:p>
        </p:txBody>
      </p:sp>
    </p:spTree>
    <p:extLst>
      <p:ext uri="{BB962C8B-B14F-4D97-AF65-F5344CB8AC3E}">
        <p14:creationId xmlns:p14="http://schemas.microsoft.com/office/powerpoint/2010/main" val="3084203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C80D789F-2508-4CB8-B888-2565BDCFB05B}"/>
              </a:ext>
            </a:extLst>
          </p:cNvPr>
          <p:cNvSpPr txBox="1">
            <a:spLocks/>
          </p:cNvSpPr>
          <p:nvPr/>
        </p:nvSpPr>
        <p:spPr>
          <a:xfrm>
            <a:off x="287866" y="256032"/>
            <a:ext cx="11616267" cy="1893824"/>
          </a:xfrm>
          <a:prstGeom prst="rect">
            <a:avLst/>
          </a:prstGeom>
        </p:spPr>
        <p:txBody>
          <a:bodyPr vert="horz" lIns="91440" tIns="45720" rIns="91440" bIns="45720" rtlCol="0" anchor="b">
            <a:normAutofit fontScale="8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b="1" dirty="0">
                <a:latin typeface="+mn-lt"/>
              </a:rPr>
              <a:t>Dieu n’attend pas que je comprenne tous ses desseins, il veut que je lui fasse totalement confiance.</a:t>
            </a:r>
          </a:p>
        </p:txBody>
      </p:sp>
      <p:sp>
        <p:nvSpPr>
          <p:cNvPr id="4" name="Title 1">
            <a:extLst>
              <a:ext uri="{FF2B5EF4-FFF2-40B4-BE49-F238E27FC236}">
                <a16:creationId xmlns:a16="http://schemas.microsoft.com/office/drawing/2014/main" id="{547672B1-1FD1-41CF-AEB0-3BDB54E5B96B}"/>
              </a:ext>
            </a:extLst>
          </p:cNvPr>
          <p:cNvSpPr txBox="1">
            <a:spLocks/>
          </p:cNvSpPr>
          <p:nvPr/>
        </p:nvSpPr>
        <p:spPr>
          <a:xfrm>
            <a:off x="287865" y="3429000"/>
            <a:ext cx="11616267" cy="1893824"/>
          </a:xfrm>
          <a:prstGeom prst="rect">
            <a:avLst/>
          </a:prstGeom>
          <a:solidFill>
            <a:schemeClr val="tx1"/>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FR" sz="4000" b="1" dirty="0">
                <a:solidFill>
                  <a:schemeClr val="bg1"/>
                </a:solidFill>
                <a:latin typeface="+mn-lt"/>
              </a:rPr>
              <a:t>Prov. 3/5-6 Confie-toi en l’Éternel de </a:t>
            </a:r>
            <a:r>
              <a:rPr lang="fr-FR" sz="4000" b="1" dirty="0">
                <a:solidFill>
                  <a:srgbClr val="FF0000"/>
                </a:solidFill>
                <a:latin typeface="+mn-lt"/>
              </a:rPr>
              <a:t>tout ton cœur</a:t>
            </a:r>
            <a:r>
              <a:rPr lang="fr-FR" sz="4000" b="1" dirty="0">
                <a:solidFill>
                  <a:schemeClr val="bg1"/>
                </a:solidFill>
                <a:latin typeface="+mn-lt"/>
              </a:rPr>
              <a:t>,</a:t>
            </a:r>
          </a:p>
          <a:p>
            <a:pPr algn="l"/>
            <a:r>
              <a:rPr lang="fr-FR" sz="4000" b="1" dirty="0">
                <a:solidFill>
                  <a:schemeClr val="bg1"/>
                </a:solidFill>
                <a:latin typeface="+mn-lt"/>
              </a:rPr>
              <a:t>Et ne t’appuie pas sur ta sagesse ; Reconnais-le dans </a:t>
            </a:r>
            <a:r>
              <a:rPr lang="fr-FR" sz="4000" b="1" dirty="0">
                <a:solidFill>
                  <a:srgbClr val="FF0000"/>
                </a:solidFill>
                <a:latin typeface="+mn-lt"/>
              </a:rPr>
              <a:t>toutes tes voies</a:t>
            </a:r>
            <a:r>
              <a:rPr lang="fr-FR" sz="4000" b="1" dirty="0">
                <a:solidFill>
                  <a:schemeClr val="bg1"/>
                </a:solidFill>
                <a:latin typeface="+mn-lt"/>
              </a:rPr>
              <a:t>, et il aplanira tes sentiers.</a:t>
            </a:r>
          </a:p>
        </p:txBody>
      </p:sp>
    </p:spTree>
    <p:extLst>
      <p:ext uri="{BB962C8B-B14F-4D97-AF65-F5344CB8AC3E}">
        <p14:creationId xmlns:p14="http://schemas.microsoft.com/office/powerpoint/2010/main" val="1379900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C80D789F-2508-4CB8-B888-2565BDCFB05B}"/>
              </a:ext>
            </a:extLst>
          </p:cNvPr>
          <p:cNvSpPr txBox="1">
            <a:spLocks/>
          </p:cNvSpPr>
          <p:nvPr/>
        </p:nvSpPr>
        <p:spPr>
          <a:xfrm>
            <a:off x="287866" y="256032"/>
            <a:ext cx="11616267" cy="259689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b="1" dirty="0">
                <a:latin typeface="+mn-lt"/>
              </a:rPr>
              <a:t>Dieu ne veut pas que je m’inquiète ou que je soit anxieux de ce qui se passe dans le monde.</a:t>
            </a:r>
          </a:p>
        </p:txBody>
      </p:sp>
      <p:sp>
        <p:nvSpPr>
          <p:cNvPr id="4" name="Title 1">
            <a:extLst>
              <a:ext uri="{FF2B5EF4-FFF2-40B4-BE49-F238E27FC236}">
                <a16:creationId xmlns:a16="http://schemas.microsoft.com/office/drawing/2014/main" id="{547672B1-1FD1-41CF-AEB0-3BDB54E5B96B}"/>
              </a:ext>
            </a:extLst>
          </p:cNvPr>
          <p:cNvSpPr txBox="1">
            <a:spLocks/>
          </p:cNvSpPr>
          <p:nvPr/>
        </p:nvSpPr>
        <p:spPr>
          <a:xfrm>
            <a:off x="287865" y="3090672"/>
            <a:ext cx="11616267" cy="3511296"/>
          </a:xfrm>
          <a:prstGeom prst="rect">
            <a:avLst/>
          </a:prstGeom>
          <a:solidFill>
            <a:schemeClr val="tx1"/>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FR" sz="4000" b="1" dirty="0">
                <a:solidFill>
                  <a:schemeClr val="bg1"/>
                </a:solidFill>
                <a:latin typeface="+mn-lt"/>
              </a:rPr>
              <a:t>Phil. 4/7-8 Ne vous inquiétez </a:t>
            </a:r>
            <a:r>
              <a:rPr lang="fr-FR" sz="4000" b="1" dirty="0">
                <a:solidFill>
                  <a:srgbClr val="FF0000"/>
                </a:solidFill>
                <a:latin typeface="+mn-lt"/>
              </a:rPr>
              <a:t>de rien </a:t>
            </a:r>
            <a:r>
              <a:rPr lang="fr-FR" sz="4000" b="1" dirty="0">
                <a:solidFill>
                  <a:schemeClr val="bg1"/>
                </a:solidFill>
                <a:latin typeface="+mn-lt"/>
              </a:rPr>
              <a:t>; mais en toute chose faites connaître vos besoins à Dieu par des prières et des supplications, avec des actions de grâces. Et </a:t>
            </a:r>
            <a:r>
              <a:rPr lang="fr-FR" sz="4000" b="1" dirty="0">
                <a:solidFill>
                  <a:srgbClr val="FF0000"/>
                </a:solidFill>
                <a:latin typeface="+mn-lt"/>
              </a:rPr>
              <a:t>la paix de Dieu</a:t>
            </a:r>
            <a:r>
              <a:rPr lang="fr-FR" sz="4000" b="1" dirty="0">
                <a:solidFill>
                  <a:schemeClr val="bg1"/>
                </a:solidFill>
                <a:latin typeface="+mn-lt"/>
              </a:rPr>
              <a:t>, qui surpasse toute intelligence, gardera vos cœurs et vos pensées en Jésus-Christ.</a:t>
            </a:r>
          </a:p>
        </p:txBody>
      </p:sp>
    </p:spTree>
    <p:extLst>
      <p:ext uri="{BB962C8B-B14F-4D97-AF65-F5344CB8AC3E}">
        <p14:creationId xmlns:p14="http://schemas.microsoft.com/office/powerpoint/2010/main" val="240705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C80D789F-2508-4CB8-B888-2565BDCFB05B}"/>
              </a:ext>
            </a:extLst>
          </p:cNvPr>
          <p:cNvSpPr txBox="1">
            <a:spLocks/>
          </p:cNvSpPr>
          <p:nvPr/>
        </p:nvSpPr>
        <p:spPr>
          <a:xfrm>
            <a:off x="287866" y="256032"/>
            <a:ext cx="11616267" cy="259689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b="1" dirty="0">
                <a:latin typeface="+mn-lt"/>
              </a:rPr>
              <a:t>Dieu peut et il va se servir de cette situation pour notre bien et pour sa gloire.</a:t>
            </a:r>
          </a:p>
        </p:txBody>
      </p:sp>
      <p:sp>
        <p:nvSpPr>
          <p:cNvPr id="4" name="Title 1">
            <a:extLst>
              <a:ext uri="{FF2B5EF4-FFF2-40B4-BE49-F238E27FC236}">
                <a16:creationId xmlns:a16="http://schemas.microsoft.com/office/drawing/2014/main" id="{547672B1-1FD1-41CF-AEB0-3BDB54E5B96B}"/>
              </a:ext>
            </a:extLst>
          </p:cNvPr>
          <p:cNvSpPr txBox="1">
            <a:spLocks/>
          </p:cNvSpPr>
          <p:nvPr/>
        </p:nvSpPr>
        <p:spPr>
          <a:xfrm>
            <a:off x="287865" y="3672840"/>
            <a:ext cx="11616267" cy="1908048"/>
          </a:xfrm>
          <a:prstGeom prst="rect">
            <a:avLst/>
          </a:prstGeom>
          <a:solidFill>
            <a:schemeClr val="tx1"/>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FR" sz="4000" b="1" dirty="0">
                <a:solidFill>
                  <a:schemeClr val="bg1"/>
                </a:solidFill>
                <a:latin typeface="+mn-lt"/>
              </a:rPr>
              <a:t>Rom 8/28 Nous savons, du reste, que </a:t>
            </a:r>
            <a:r>
              <a:rPr lang="fr-FR" sz="4000" b="1" dirty="0">
                <a:solidFill>
                  <a:srgbClr val="FF0000"/>
                </a:solidFill>
                <a:latin typeface="+mn-lt"/>
              </a:rPr>
              <a:t>toutes choses concourent au bien</a:t>
            </a:r>
            <a:r>
              <a:rPr lang="fr-FR" sz="4000" b="1" dirty="0">
                <a:solidFill>
                  <a:schemeClr val="bg1"/>
                </a:solidFill>
                <a:latin typeface="+mn-lt"/>
              </a:rPr>
              <a:t> de ceux qui aiment Dieu, de ceux qui sont appelés selon son dessein.</a:t>
            </a:r>
          </a:p>
        </p:txBody>
      </p:sp>
    </p:spTree>
    <p:extLst>
      <p:ext uri="{BB962C8B-B14F-4D97-AF65-F5344CB8AC3E}">
        <p14:creationId xmlns:p14="http://schemas.microsoft.com/office/powerpoint/2010/main" val="119466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C80D789F-2508-4CB8-B888-2565BDCFB05B}"/>
              </a:ext>
            </a:extLst>
          </p:cNvPr>
          <p:cNvSpPr txBox="1">
            <a:spLocks/>
          </p:cNvSpPr>
          <p:nvPr/>
        </p:nvSpPr>
        <p:spPr>
          <a:xfrm>
            <a:off x="287866" y="256032"/>
            <a:ext cx="11616267" cy="18938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b="1" dirty="0">
                <a:latin typeface="+mn-lt"/>
              </a:rPr>
              <a:t>Dieu souhaite que je profite de toute occasion pour témoigner.</a:t>
            </a:r>
          </a:p>
        </p:txBody>
      </p:sp>
      <p:sp>
        <p:nvSpPr>
          <p:cNvPr id="4" name="Title 1">
            <a:extLst>
              <a:ext uri="{FF2B5EF4-FFF2-40B4-BE49-F238E27FC236}">
                <a16:creationId xmlns:a16="http://schemas.microsoft.com/office/drawing/2014/main" id="{547672B1-1FD1-41CF-AEB0-3BDB54E5B96B}"/>
              </a:ext>
            </a:extLst>
          </p:cNvPr>
          <p:cNvSpPr txBox="1">
            <a:spLocks/>
          </p:cNvSpPr>
          <p:nvPr/>
        </p:nvSpPr>
        <p:spPr>
          <a:xfrm>
            <a:off x="287866" y="3429000"/>
            <a:ext cx="11616267" cy="1893824"/>
          </a:xfrm>
          <a:prstGeom prst="rect">
            <a:avLst/>
          </a:prstGeom>
          <a:solidFill>
            <a:schemeClr val="tx1"/>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FR" sz="4000" b="1" dirty="0">
                <a:solidFill>
                  <a:schemeClr val="bg1"/>
                </a:solidFill>
                <a:latin typeface="+mn-lt"/>
              </a:rPr>
              <a:t>Matt 5/16 Que votre lumière luise ainsi devant les hommes, afin qu’ils voient vos bonnes œuvres, et qu’ils glorifient votre Père qui est dans les cieux.</a:t>
            </a:r>
          </a:p>
        </p:txBody>
      </p:sp>
    </p:spTree>
    <p:extLst>
      <p:ext uri="{BB962C8B-B14F-4D97-AF65-F5344CB8AC3E}">
        <p14:creationId xmlns:p14="http://schemas.microsoft.com/office/powerpoint/2010/main" val="2446788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C80D789F-2508-4CB8-B888-2565BDCFB05B}"/>
              </a:ext>
            </a:extLst>
          </p:cNvPr>
          <p:cNvSpPr txBox="1">
            <a:spLocks/>
          </p:cNvSpPr>
          <p:nvPr/>
        </p:nvSpPr>
        <p:spPr>
          <a:xfrm>
            <a:off x="287866" y="256032"/>
            <a:ext cx="11616267" cy="2471928"/>
          </a:xfrm>
          <a:prstGeom prst="rect">
            <a:avLst/>
          </a:prstGeom>
        </p:spPr>
        <p:txBody>
          <a:bodyPr vert="horz" lIns="91440" tIns="45720" rIns="91440" bIns="45720" rtlCol="0" anchor="b">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b="1" dirty="0">
                <a:latin typeface="+mn-lt"/>
              </a:rPr>
              <a:t>Dieu ne veut pas que je vive dans la crainte mais il veut que je vive par la foi.</a:t>
            </a:r>
          </a:p>
        </p:txBody>
      </p:sp>
      <p:sp>
        <p:nvSpPr>
          <p:cNvPr id="4" name="Title 1">
            <a:extLst>
              <a:ext uri="{FF2B5EF4-FFF2-40B4-BE49-F238E27FC236}">
                <a16:creationId xmlns:a16="http://schemas.microsoft.com/office/drawing/2014/main" id="{547672B1-1FD1-41CF-AEB0-3BDB54E5B96B}"/>
              </a:ext>
            </a:extLst>
          </p:cNvPr>
          <p:cNvSpPr txBox="1">
            <a:spLocks/>
          </p:cNvSpPr>
          <p:nvPr/>
        </p:nvSpPr>
        <p:spPr>
          <a:xfrm>
            <a:off x="287865" y="3429000"/>
            <a:ext cx="11616267" cy="2593848"/>
          </a:xfrm>
          <a:prstGeom prst="rect">
            <a:avLst/>
          </a:prstGeom>
          <a:solidFill>
            <a:schemeClr val="tx1"/>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FR" sz="4000" b="1" dirty="0">
                <a:solidFill>
                  <a:schemeClr val="bg1"/>
                </a:solidFill>
                <a:latin typeface="+mn-lt"/>
              </a:rPr>
              <a:t>Esaïe 41/10 Ne crains rien, car je suis avec toi ;</a:t>
            </a:r>
          </a:p>
          <a:p>
            <a:pPr algn="l"/>
            <a:r>
              <a:rPr lang="fr-FR" sz="4000" b="1" dirty="0">
                <a:solidFill>
                  <a:schemeClr val="bg1"/>
                </a:solidFill>
                <a:latin typeface="+mn-lt"/>
              </a:rPr>
              <a:t>ne promène pas des regards inquiets, car je suis ton Dieu ; Je te fortifie, je viens à ton secours, Je te soutiens de ma droite triomphante.</a:t>
            </a:r>
          </a:p>
        </p:txBody>
      </p:sp>
    </p:spTree>
    <p:extLst>
      <p:ext uri="{BB962C8B-B14F-4D97-AF65-F5344CB8AC3E}">
        <p14:creationId xmlns:p14="http://schemas.microsoft.com/office/powerpoint/2010/main" val="454658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C80D789F-2508-4CB8-B888-2565BDCFB05B}"/>
              </a:ext>
            </a:extLst>
          </p:cNvPr>
          <p:cNvSpPr txBox="1">
            <a:spLocks/>
          </p:cNvSpPr>
          <p:nvPr/>
        </p:nvSpPr>
        <p:spPr>
          <a:xfrm>
            <a:off x="287865" y="0"/>
            <a:ext cx="11616267" cy="2471928"/>
          </a:xfrm>
          <a:prstGeom prst="rect">
            <a:avLst/>
          </a:prstGeom>
        </p:spPr>
        <p:txBody>
          <a:bodyPr vert="horz" lIns="91440" tIns="45720" rIns="91440" bIns="45720" rtlCol="0" anchor="b">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b="1" dirty="0">
                <a:latin typeface="+mn-lt"/>
              </a:rPr>
              <a:t>Dieu me donnera le repos et la paix quand j’aurais déchargé toutes mes inquiétudes sur Lui.</a:t>
            </a:r>
          </a:p>
        </p:txBody>
      </p:sp>
      <p:sp>
        <p:nvSpPr>
          <p:cNvPr id="4" name="Title 1">
            <a:extLst>
              <a:ext uri="{FF2B5EF4-FFF2-40B4-BE49-F238E27FC236}">
                <a16:creationId xmlns:a16="http://schemas.microsoft.com/office/drawing/2014/main" id="{547672B1-1FD1-41CF-AEB0-3BDB54E5B96B}"/>
              </a:ext>
            </a:extLst>
          </p:cNvPr>
          <p:cNvSpPr txBox="1">
            <a:spLocks/>
          </p:cNvSpPr>
          <p:nvPr/>
        </p:nvSpPr>
        <p:spPr>
          <a:xfrm>
            <a:off x="287865" y="3429000"/>
            <a:ext cx="11616267" cy="3307080"/>
          </a:xfrm>
          <a:prstGeom prst="rect">
            <a:avLst/>
          </a:prstGeom>
          <a:solidFill>
            <a:schemeClr val="tx1"/>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FR" sz="4000" b="1" dirty="0">
                <a:solidFill>
                  <a:schemeClr val="bg1"/>
                </a:solidFill>
                <a:latin typeface="+mn-lt"/>
              </a:rPr>
              <a:t>Matt 11/28 Venez à moi, vous tous qui êtes fatigués et chargés, et je vous donnerai du repos.</a:t>
            </a:r>
          </a:p>
          <a:p>
            <a:pPr algn="l"/>
            <a:endParaRPr lang="fr-FR" sz="4000" b="1" dirty="0">
              <a:solidFill>
                <a:schemeClr val="bg1"/>
              </a:solidFill>
              <a:latin typeface="+mn-lt"/>
            </a:endParaRPr>
          </a:p>
          <a:p>
            <a:pPr algn="l"/>
            <a:r>
              <a:rPr lang="fr-FR" sz="4000" b="1" dirty="0">
                <a:solidFill>
                  <a:schemeClr val="bg1"/>
                </a:solidFill>
                <a:latin typeface="+mn-lt"/>
              </a:rPr>
              <a:t>Esaïe 26/3 A celui qui est ferme dans ses sentiments</a:t>
            </a:r>
          </a:p>
          <a:p>
            <a:pPr algn="l"/>
            <a:r>
              <a:rPr lang="fr-FR" sz="4000" b="1" dirty="0">
                <a:solidFill>
                  <a:schemeClr val="bg1"/>
                </a:solidFill>
                <a:latin typeface="+mn-lt"/>
              </a:rPr>
              <a:t>Tu assures la paix, la paix, parce qu’il se confie en toi.</a:t>
            </a:r>
          </a:p>
        </p:txBody>
      </p:sp>
    </p:spTree>
    <p:extLst>
      <p:ext uri="{BB962C8B-B14F-4D97-AF65-F5344CB8AC3E}">
        <p14:creationId xmlns:p14="http://schemas.microsoft.com/office/powerpoint/2010/main" val="1665113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descr="A close up of a flower&#10;&#10;Description automatically generated">
            <a:extLst>
              <a:ext uri="{FF2B5EF4-FFF2-40B4-BE49-F238E27FC236}">
                <a16:creationId xmlns:a16="http://schemas.microsoft.com/office/drawing/2014/main" id="{A4D3886D-EBB0-4F5C-A96E-6E11A1B0AFBB}"/>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t="6913" b="6880"/>
          <a:stretch/>
        </p:blipFill>
        <p:spPr>
          <a:xfrm>
            <a:off x="0" y="0"/>
            <a:ext cx="13093148" cy="7096539"/>
          </a:xfrm>
          <a:prstGeom prst="rect">
            <a:avLst/>
          </a:prstGeom>
        </p:spPr>
      </p:pic>
      <p:sp>
        <p:nvSpPr>
          <p:cNvPr id="5" name="Title 1">
            <a:extLst>
              <a:ext uri="{FF2B5EF4-FFF2-40B4-BE49-F238E27FC236}">
                <a16:creationId xmlns:a16="http://schemas.microsoft.com/office/drawing/2014/main" id="{65D18B3D-D8CE-4C05-84B3-0EA9F43248ED}"/>
              </a:ext>
            </a:extLst>
          </p:cNvPr>
          <p:cNvSpPr txBox="1">
            <a:spLocks/>
          </p:cNvSpPr>
          <p:nvPr/>
        </p:nvSpPr>
        <p:spPr>
          <a:xfrm>
            <a:off x="195099" y="0"/>
            <a:ext cx="3926328" cy="76989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4800" b="1" dirty="0">
                <a:solidFill>
                  <a:schemeClr val="bg1"/>
                </a:solidFill>
                <a:latin typeface="+mn-lt"/>
              </a:rPr>
              <a:t>Le Coronavirus</a:t>
            </a:r>
          </a:p>
        </p:txBody>
      </p:sp>
    </p:spTree>
    <p:extLst>
      <p:ext uri="{BB962C8B-B14F-4D97-AF65-F5344CB8AC3E}">
        <p14:creationId xmlns:p14="http://schemas.microsoft.com/office/powerpoint/2010/main" val="1632604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DBE9E-E7EA-43CC-A211-C424232CFC66}"/>
              </a:ext>
            </a:extLst>
          </p:cNvPr>
          <p:cNvSpPr>
            <a:spLocks noGrp="1"/>
          </p:cNvSpPr>
          <p:nvPr>
            <p:ph type="ctrTitle"/>
          </p:nvPr>
        </p:nvSpPr>
        <p:spPr>
          <a:xfrm>
            <a:off x="287863" y="-359075"/>
            <a:ext cx="11616267" cy="2387600"/>
          </a:xfrm>
        </p:spPr>
        <p:txBody>
          <a:bodyPr/>
          <a:lstStyle/>
          <a:p>
            <a:r>
              <a:rPr lang="fr-FR" b="1" dirty="0">
                <a:latin typeface="+mn-lt"/>
              </a:rPr>
              <a:t>Est-ce que le Coronavirus est le jugement de Dieu ?</a:t>
            </a:r>
          </a:p>
        </p:txBody>
      </p:sp>
      <p:sp>
        <p:nvSpPr>
          <p:cNvPr id="4" name="Title 1">
            <a:extLst>
              <a:ext uri="{FF2B5EF4-FFF2-40B4-BE49-F238E27FC236}">
                <a16:creationId xmlns:a16="http://schemas.microsoft.com/office/drawing/2014/main" id="{57452F30-BD07-47EC-820D-59A97FE1417F}"/>
              </a:ext>
            </a:extLst>
          </p:cNvPr>
          <p:cNvSpPr txBox="1">
            <a:spLocks/>
          </p:cNvSpPr>
          <p:nvPr/>
        </p:nvSpPr>
        <p:spPr>
          <a:xfrm>
            <a:off x="287861" y="1665082"/>
            <a:ext cx="11616267"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b="1" dirty="0">
                <a:latin typeface="+mn-lt"/>
              </a:rPr>
              <a:t>Est-ce que le Coronavirus est un signe de la fin des temps?</a:t>
            </a:r>
          </a:p>
        </p:txBody>
      </p:sp>
      <p:sp>
        <p:nvSpPr>
          <p:cNvPr id="5" name="Title 1">
            <a:extLst>
              <a:ext uri="{FF2B5EF4-FFF2-40B4-BE49-F238E27FC236}">
                <a16:creationId xmlns:a16="http://schemas.microsoft.com/office/drawing/2014/main" id="{CCD574F1-CD54-4AB4-A07D-AE2E63516642}"/>
              </a:ext>
            </a:extLst>
          </p:cNvPr>
          <p:cNvSpPr txBox="1">
            <a:spLocks/>
          </p:cNvSpPr>
          <p:nvPr/>
        </p:nvSpPr>
        <p:spPr>
          <a:xfrm>
            <a:off x="287862" y="4305601"/>
            <a:ext cx="11616267" cy="2387600"/>
          </a:xfrm>
          <a:prstGeom prst="rect">
            <a:avLst/>
          </a:prstGeom>
        </p:spPr>
        <p:txBody>
          <a:bodyPr vert="horz" lIns="91440" tIns="45720" rIns="91440" bIns="45720" rtlCol="0" anchor="b">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b="1" dirty="0">
                <a:latin typeface="+mn-lt"/>
              </a:rPr>
              <a:t>En tant que chrétien, comment Dieu veut-il que je réagisse face à ce virus ?</a:t>
            </a:r>
          </a:p>
        </p:txBody>
      </p:sp>
    </p:spTree>
    <p:extLst>
      <p:ext uri="{BB962C8B-B14F-4D97-AF65-F5344CB8AC3E}">
        <p14:creationId xmlns:p14="http://schemas.microsoft.com/office/powerpoint/2010/main" val="2223522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896C8DE-5AE5-4CEA-8382-C5A61C7B1363}"/>
              </a:ext>
            </a:extLst>
          </p:cNvPr>
          <p:cNvSpPr txBox="1"/>
          <p:nvPr/>
        </p:nvSpPr>
        <p:spPr>
          <a:xfrm>
            <a:off x="-1" y="0"/>
            <a:ext cx="12344401" cy="6858000"/>
          </a:xfrm>
          <a:prstGeom prst="rect">
            <a:avLst/>
          </a:prstGeom>
          <a:solidFill>
            <a:schemeClr val="tx1"/>
          </a:solidFill>
        </p:spPr>
        <p:txBody>
          <a:bodyPr wrap="square" rtlCol="0">
            <a:spAutoFit/>
          </a:bodyPr>
          <a:lstStyle/>
          <a:p>
            <a:endParaRPr lang="en-US" dirty="0"/>
          </a:p>
        </p:txBody>
      </p:sp>
      <p:sp>
        <p:nvSpPr>
          <p:cNvPr id="2" name="Title 1">
            <a:extLst>
              <a:ext uri="{FF2B5EF4-FFF2-40B4-BE49-F238E27FC236}">
                <a16:creationId xmlns:a16="http://schemas.microsoft.com/office/drawing/2014/main" id="{BAEF1EB5-0C90-486F-9096-18DE4F813854}"/>
              </a:ext>
            </a:extLst>
          </p:cNvPr>
          <p:cNvSpPr>
            <a:spLocks noGrp="1"/>
          </p:cNvSpPr>
          <p:nvPr>
            <p:ph type="ctrTitle"/>
          </p:nvPr>
        </p:nvSpPr>
        <p:spPr>
          <a:xfrm>
            <a:off x="86498" y="2016555"/>
            <a:ext cx="11602995" cy="2387600"/>
          </a:xfrm>
        </p:spPr>
        <p:txBody>
          <a:bodyPr>
            <a:noAutofit/>
          </a:bodyPr>
          <a:lstStyle/>
          <a:p>
            <a:pPr algn="just"/>
            <a:r>
              <a:rPr lang="fr-FR" sz="3600" b="1" i="1" dirty="0">
                <a:solidFill>
                  <a:schemeClr val="bg1"/>
                </a:solidFill>
                <a:latin typeface="+mn-lt"/>
              </a:rPr>
              <a:t>Psaumes </a:t>
            </a:r>
            <a:r>
              <a:rPr lang="fr-FR" sz="3600" b="1" dirty="0">
                <a:solidFill>
                  <a:schemeClr val="bg1"/>
                </a:solidFill>
                <a:latin typeface="+mn-lt"/>
              </a:rPr>
              <a:t>7/12-17  Dieu est un juste juge, Dieu s'irrite en tout temps.  Si le méchant ne se convertit pas, il aiguise son glaive, Il bande son arc, et il vise; Il dirige sur lui des traits meurtriers, Il rend ses flèches brûlantes. Voici, le méchant prépare le mal, Il conçoit l'iniquité, et il enfante le néant.  Il ouvre une fosse, il la creuse, Et il tombe dans la fosse qu'il a faite. Son iniquité retombe sur sa tête, Et sa violence redescend sur son front. </a:t>
            </a:r>
            <a:endParaRPr lang="en-US" sz="3600" b="1" dirty="0">
              <a:solidFill>
                <a:schemeClr val="bg1"/>
              </a:solidFill>
              <a:latin typeface="+mn-lt"/>
            </a:endParaRPr>
          </a:p>
        </p:txBody>
      </p:sp>
      <p:sp>
        <p:nvSpPr>
          <p:cNvPr id="8" name="Rectangle 7">
            <a:extLst>
              <a:ext uri="{FF2B5EF4-FFF2-40B4-BE49-F238E27FC236}">
                <a16:creationId xmlns:a16="http://schemas.microsoft.com/office/drawing/2014/main" id="{4BCAC734-FA23-44A9-B8F6-065D402A5353}"/>
              </a:ext>
            </a:extLst>
          </p:cNvPr>
          <p:cNvSpPr/>
          <p:nvPr/>
        </p:nvSpPr>
        <p:spPr>
          <a:xfrm>
            <a:off x="240957" y="4701871"/>
            <a:ext cx="11294076" cy="1200329"/>
          </a:xfrm>
          <a:prstGeom prst="rect">
            <a:avLst/>
          </a:prstGeom>
        </p:spPr>
        <p:txBody>
          <a:bodyPr wrap="square">
            <a:spAutoFit/>
          </a:bodyPr>
          <a:lstStyle/>
          <a:p>
            <a:pPr algn="just"/>
            <a:r>
              <a:rPr lang="fr-FR" sz="3600" b="1" dirty="0" err="1">
                <a:solidFill>
                  <a:schemeClr val="bg1"/>
                </a:solidFill>
                <a:highlight>
                  <a:srgbClr val="000000"/>
                </a:highlight>
              </a:rPr>
              <a:t>Héb</a:t>
            </a:r>
            <a:r>
              <a:rPr lang="fr-FR" sz="3600" b="1" dirty="0">
                <a:solidFill>
                  <a:schemeClr val="bg1"/>
                </a:solidFill>
                <a:highlight>
                  <a:srgbClr val="000000"/>
                </a:highlight>
              </a:rPr>
              <a:t>. 10/31 C'est une chose terrible que de tomber entre les mains du Dieu vivant.</a:t>
            </a:r>
            <a:endParaRPr lang="en-US" sz="3600" b="1" dirty="0">
              <a:solidFill>
                <a:schemeClr val="bg1"/>
              </a:solidFill>
              <a:highlight>
                <a:srgbClr val="000000"/>
              </a:highlight>
            </a:endParaRPr>
          </a:p>
        </p:txBody>
      </p:sp>
    </p:spTree>
    <p:extLst>
      <p:ext uri="{BB962C8B-B14F-4D97-AF65-F5344CB8AC3E}">
        <p14:creationId xmlns:p14="http://schemas.microsoft.com/office/powerpoint/2010/main" val="1255453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DBE9E-E7EA-43CC-A211-C424232CFC66}"/>
              </a:ext>
            </a:extLst>
          </p:cNvPr>
          <p:cNvSpPr>
            <a:spLocks noGrp="1"/>
          </p:cNvSpPr>
          <p:nvPr>
            <p:ph type="ctrTitle"/>
          </p:nvPr>
        </p:nvSpPr>
        <p:spPr>
          <a:xfrm>
            <a:off x="287862" y="-644825"/>
            <a:ext cx="11616267" cy="2387600"/>
          </a:xfrm>
        </p:spPr>
        <p:txBody>
          <a:bodyPr/>
          <a:lstStyle/>
          <a:p>
            <a:r>
              <a:rPr lang="fr-FR" b="1" dirty="0">
                <a:latin typeface="+mn-lt"/>
              </a:rPr>
              <a:t>Est-ce que le monde mérite le jugement de Dieu ?</a:t>
            </a:r>
          </a:p>
        </p:txBody>
      </p:sp>
      <p:sp>
        <p:nvSpPr>
          <p:cNvPr id="4" name="Title 1">
            <a:extLst>
              <a:ext uri="{FF2B5EF4-FFF2-40B4-BE49-F238E27FC236}">
                <a16:creationId xmlns:a16="http://schemas.microsoft.com/office/drawing/2014/main" id="{57452F30-BD07-47EC-820D-59A97FE1417F}"/>
              </a:ext>
            </a:extLst>
          </p:cNvPr>
          <p:cNvSpPr txBox="1">
            <a:spLocks/>
          </p:cNvSpPr>
          <p:nvPr/>
        </p:nvSpPr>
        <p:spPr>
          <a:xfrm>
            <a:off x="0" y="1742775"/>
            <a:ext cx="11616267" cy="175320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b="1" dirty="0">
                <a:latin typeface="+mn-lt"/>
              </a:rPr>
              <a:t>Dans le monde combien y a-t-il d’avortements par jour ?</a:t>
            </a:r>
          </a:p>
        </p:txBody>
      </p:sp>
      <p:sp>
        <p:nvSpPr>
          <p:cNvPr id="5" name="Title 1">
            <a:extLst>
              <a:ext uri="{FF2B5EF4-FFF2-40B4-BE49-F238E27FC236}">
                <a16:creationId xmlns:a16="http://schemas.microsoft.com/office/drawing/2014/main" id="{CCD574F1-CD54-4AB4-A07D-AE2E63516642}"/>
              </a:ext>
            </a:extLst>
          </p:cNvPr>
          <p:cNvSpPr txBox="1">
            <a:spLocks/>
          </p:cNvSpPr>
          <p:nvPr/>
        </p:nvSpPr>
        <p:spPr>
          <a:xfrm>
            <a:off x="287861" y="2936575"/>
            <a:ext cx="11616267"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b="1" dirty="0">
                <a:latin typeface="+mn-lt"/>
              </a:rPr>
              <a:t>40-50 millions par an selon l’organisation de la santé humaine. </a:t>
            </a:r>
          </a:p>
        </p:txBody>
      </p:sp>
      <p:sp>
        <p:nvSpPr>
          <p:cNvPr id="3" name="Rectangle 2">
            <a:extLst>
              <a:ext uri="{FF2B5EF4-FFF2-40B4-BE49-F238E27FC236}">
                <a16:creationId xmlns:a16="http://schemas.microsoft.com/office/drawing/2014/main" id="{490F2D11-6838-4061-989C-5C60C5213DB1}"/>
              </a:ext>
            </a:extLst>
          </p:cNvPr>
          <p:cNvSpPr/>
          <p:nvPr/>
        </p:nvSpPr>
        <p:spPr>
          <a:xfrm>
            <a:off x="2031638" y="5288340"/>
            <a:ext cx="8581195" cy="1569660"/>
          </a:xfrm>
          <a:prstGeom prst="rect">
            <a:avLst/>
          </a:prstGeom>
        </p:spPr>
        <p:txBody>
          <a:bodyPr wrap="none">
            <a:spAutoFit/>
          </a:bodyPr>
          <a:lstStyle/>
          <a:p>
            <a:r>
              <a:rPr lang="fr-FR" sz="9600" b="1" dirty="0"/>
              <a:t>125 000 par jour</a:t>
            </a:r>
            <a:endParaRPr lang="en-US" sz="9600" dirty="0"/>
          </a:p>
        </p:txBody>
      </p:sp>
    </p:spTree>
    <p:extLst>
      <p:ext uri="{BB962C8B-B14F-4D97-AF65-F5344CB8AC3E}">
        <p14:creationId xmlns:p14="http://schemas.microsoft.com/office/powerpoint/2010/main" val="3866806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896C8DE-5AE5-4CEA-8382-C5A61C7B1363}"/>
              </a:ext>
            </a:extLst>
          </p:cNvPr>
          <p:cNvSpPr txBox="1"/>
          <p:nvPr/>
        </p:nvSpPr>
        <p:spPr>
          <a:xfrm>
            <a:off x="-1" y="0"/>
            <a:ext cx="12458701" cy="6858000"/>
          </a:xfrm>
          <a:prstGeom prst="rect">
            <a:avLst/>
          </a:prstGeom>
          <a:solidFill>
            <a:schemeClr val="tx1"/>
          </a:solidFill>
        </p:spPr>
        <p:txBody>
          <a:bodyPr wrap="square" rtlCol="0">
            <a:spAutoFit/>
          </a:bodyPr>
          <a:lstStyle/>
          <a:p>
            <a:endParaRPr lang="en-US" dirty="0"/>
          </a:p>
        </p:txBody>
      </p:sp>
      <p:sp>
        <p:nvSpPr>
          <p:cNvPr id="2" name="Title 1">
            <a:extLst>
              <a:ext uri="{FF2B5EF4-FFF2-40B4-BE49-F238E27FC236}">
                <a16:creationId xmlns:a16="http://schemas.microsoft.com/office/drawing/2014/main" id="{BAEF1EB5-0C90-486F-9096-18DE4F813854}"/>
              </a:ext>
            </a:extLst>
          </p:cNvPr>
          <p:cNvSpPr>
            <a:spLocks noGrp="1"/>
          </p:cNvSpPr>
          <p:nvPr>
            <p:ph type="ctrTitle"/>
          </p:nvPr>
        </p:nvSpPr>
        <p:spPr>
          <a:xfrm>
            <a:off x="86498" y="2796230"/>
            <a:ext cx="11825416" cy="1265539"/>
          </a:xfrm>
        </p:spPr>
        <p:txBody>
          <a:bodyPr>
            <a:noAutofit/>
          </a:bodyPr>
          <a:lstStyle/>
          <a:p>
            <a:r>
              <a:rPr lang="fr-FR" sz="6600" b="1" i="1" dirty="0">
                <a:solidFill>
                  <a:schemeClr val="bg1"/>
                </a:solidFill>
                <a:latin typeface="+mn-lt"/>
              </a:rPr>
              <a:t>Exode 20/13</a:t>
            </a:r>
            <a:r>
              <a:rPr lang="fr-FR" sz="6600" b="1" dirty="0">
                <a:solidFill>
                  <a:schemeClr val="bg1"/>
                </a:solidFill>
                <a:latin typeface="+mn-lt"/>
              </a:rPr>
              <a:t> Tu ne tueras point.</a:t>
            </a:r>
            <a:endParaRPr lang="en-US" sz="6600" b="1" dirty="0">
              <a:solidFill>
                <a:schemeClr val="bg1"/>
              </a:solidFill>
              <a:latin typeface="+mn-lt"/>
            </a:endParaRPr>
          </a:p>
        </p:txBody>
      </p:sp>
    </p:spTree>
    <p:extLst>
      <p:ext uri="{BB962C8B-B14F-4D97-AF65-F5344CB8AC3E}">
        <p14:creationId xmlns:p14="http://schemas.microsoft.com/office/powerpoint/2010/main" val="28800148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7452F30-BD07-47EC-820D-59A97FE1417F}"/>
              </a:ext>
            </a:extLst>
          </p:cNvPr>
          <p:cNvSpPr txBox="1">
            <a:spLocks/>
          </p:cNvSpPr>
          <p:nvPr/>
        </p:nvSpPr>
        <p:spPr>
          <a:xfrm>
            <a:off x="287860" y="1002593"/>
            <a:ext cx="11616267" cy="175320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b="1" dirty="0">
                <a:latin typeface="+mn-lt"/>
              </a:rPr>
              <a:t>Quelles villes ont subi le jugement de Dieu et pourquoi ?</a:t>
            </a:r>
          </a:p>
        </p:txBody>
      </p:sp>
      <p:sp>
        <p:nvSpPr>
          <p:cNvPr id="5" name="Title 1">
            <a:extLst>
              <a:ext uri="{FF2B5EF4-FFF2-40B4-BE49-F238E27FC236}">
                <a16:creationId xmlns:a16="http://schemas.microsoft.com/office/drawing/2014/main" id="{CCD574F1-CD54-4AB4-A07D-AE2E63516642}"/>
              </a:ext>
            </a:extLst>
          </p:cNvPr>
          <p:cNvSpPr txBox="1">
            <a:spLocks/>
          </p:cNvSpPr>
          <p:nvPr/>
        </p:nvSpPr>
        <p:spPr>
          <a:xfrm>
            <a:off x="287859" y="3446886"/>
            <a:ext cx="11616267" cy="1042817"/>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b="1" dirty="0">
                <a:latin typeface="+mn-lt"/>
              </a:rPr>
              <a:t>Sodome et Gomorrhe</a:t>
            </a:r>
          </a:p>
        </p:txBody>
      </p:sp>
      <p:sp>
        <p:nvSpPr>
          <p:cNvPr id="6" name="Title 1">
            <a:extLst>
              <a:ext uri="{FF2B5EF4-FFF2-40B4-BE49-F238E27FC236}">
                <a16:creationId xmlns:a16="http://schemas.microsoft.com/office/drawing/2014/main" id="{5ACEB5A8-E13C-4B2A-8F0A-766F4A859552}"/>
              </a:ext>
            </a:extLst>
          </p:cNvPr>
          <p:cNvSpPr txBox="1">
            <a:spLocks/>
          </p:cNvSpPr>
          <p:nvPr/>
        </p:nvSpPr>
        <p:spPr>
          <a:xfrm>
            <a:off x="287860" y="5361755"/>
            <a:ext cx="11616267" cy="1042817"/>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b="1" dirty="0">
                <a:latin typeface="+mn-lt"/>
              </a:rPr>
              <a:t>Pourquoi ?</a:t>
            </a:r>
          </a:p>
        </p:txBody>
      </p:sp>
    </p:spTree>
    <p:extLst>
      <p:ext uri="{BB962C8B-B14F-4D97-AF65-F5344CB8AC3E}">
        <p14:creationId xmlns:p14="http://schemas.microsoft.com/office/powerpoint/2010/main" val="1921667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896C8DE-5AE5-4CEA-8382-C5A61C7B1363}"/>
              </a:ext>
            </a:extLst>
          </p:cNvPr>
          <p:cNvSpPr txBox="1"/>
          <p:nvPr/>
        </p:nvSpPr>
        <p:spPr>
          <a:xfrm>
            <a:off x="-1" y="0"/>
            <a:ext cx="12192001" cy="6858000"/>
          </a:xfrm>
          <a:prstGeom prst="rect">
            <a:avLst/>
          </a:prstGeom>
          <a:solidFill>
            <a:schemeClr val="tx1"/>
          </a:solidFill>
        </p:spPr>
        <p:txBody>
          <a:bodyPr wrap="square" rtlCol="0">
            <a:spAutoFit/>
          </a:bodyPr>
          <a:lstStyle/>
          <a:p>
            <a:endParaRPr lang="en-US" dirty="0"/>
          </a:p>
        </p:txBody>
      </p:sp>
      <p:sp>
        <p:nvSpPr>
          <p:cNvPr id="2" name="Title 1">
            <a:extLst>
              <a:ext uri="{FF2B5EF4-FFF2-40B4-BE49-F238E27FC236}">
                <a16:creationId xmlns:a16="http://schemas.microsoft.com/office/drawing/2014/main" id="{BAEF1EB5-0C90-486F-9096-18DE4F813854}"/>
              </a:ext>
            </a:extLst>
          </p:cNvPr>
          <p:cNvSpPr>
            <a:spLocks noGrp="1"/>
          </p:cNvSpPr>
          <p:nvPr>
            <p:ph type="ctrTitle"/>
          </p:nvPr>
        </p:nvSpPr>
        <p:spPr>
          <a:xfrm>
            <a:off x="183291" y="4001714"/>
            <a:ext cx="11825416" cy="1265539"/>
          </a:xfrm>
        </p:spPr>
        <p:txBody>
          <a:bodyPr>
            <a:noAutofit/>
          </a:bodyPr>
          <a:lstStyle/>
          <a:p>
            <a:pPr algn="just"/>
            <a:r>
              <a:rPr lang="fr-FR" sz="4800" b="1" dirty="0">
                <a:solidFill>
                  <a:schemeClr val="bg1"/>
                </a:solidFill>
                <a:latin typeface="+mn-lt"/>
              </a:rPr>
              <a:t>Jude 7 … que Sodome et Gomorrhe et les villes voisines, qui se livrèrent comme eux à l’impudicité et à des vices contre nature, sont données en exemple, subissant la peine d’un feu éternel.</a:t>
            </a:r>
            <a:endParaRPr lang="en-US" sz="4800" b="1" dirty="0">
              <a:solidFill>
                <a:schemeClr val="bg1"/>
              </a:solidFill>
              <a:latin typeface="+mn-lt"/>
            </a:endParaRPr>
          </a:p>
        </p:txBody>
      </p:sp>
    </p:spTree>
    <p:extLst>
      <p:ext uri="{BB962C8B-B14F-4D97-AF65-F5344CB8AC3E}">
        <p14:creationId xmlns:p14="http://schemas.microsoft.com/office/powerpoint/2010/main" val="37137808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3051</TotalTime>
  <Words>1160</Words>
  <Application>Microsoft Macintosh PowerPoint</Application>
  <PresentationFormat>Grand écran</PresentationFormat>
  <Paragraphs>62</Paragraphs>
  <Slides>26</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26</vt:i4>
      </vt:variant>
    </vt:vector>
  </HeadingPairs>
  <TitlesOfParts>
    <vt:vector size="30" baseType="lpstr">
      <vt:lpstr>Arial</vt:lpstr>
      <vt:lpstr>Calibri</vt:lpstr>
      <vt:lpstr>Calibri Light</vt:lpstr>
      <vt:lpstr>Office Theme</vt:lpstr>
      <vt:lpstr>Le confinement </vt:lpstr>
      <vt:lpstr>Le confinement </vt:lpstr>
      <vt:lpstr>Présentation PowerPoint</vt:lpstr>
      <vt:lpstr>Est-ce que le Coronavirus est le jugement de Dieu ?</vt:lpstr>
      <vt:lpstr>Psaumes 7/12-17  Dieu est un juste juge, Dieu s'irrite en tout temps.  Si le méchant ne se convertit pas, il aiguise son glaive, Il bande son arc, et il vise; Il dirige sur lui des traits meurtriers, Il rend ses flèches brûlantes. Voici, le méchant prépare le mal, Il conçoit l'iniquité, et il enfante le néant.  Il ouvre une fosse, il la creuse, Et il tombe dans la fosse qu'il a faite. Son iniquité retombe sur sa tête, Et sa violence redescend sur son front. </vt:lpstr>
      <vt:lpstr>Est-ce que le monde mérite le jugement de Dieu ?</vt:lpstr>
      <vt:lpstr>Exode 20/13 Tu ne tueras point.</vt:lpstr>
      <vt:lpstr>Présentation PowerPoint</vt:lpstr>
      <vt:lpstr>Jude 7 … que Sodome et Gomorrhe et les villes voisines, qui se livrèrent comme eux à l’impudicité et à des vices contre nature, sont données en exemple, subissant la peine d’un feu éternel.</vt:lpstr>
      <vt:lpstr>Luc 17/28-30 Ce qui arriva du temps de Lot arrivera pareillement. Les hommes mangeaient, buvaient, achetaient, vendaient, plantaient, bâtissaient ; mais le jour où Lot sortit de Sodome, une pluie de feu et de soufre tomba du ciel, et les fit tous périr. Il en sera de même le jour où le Fils de l’homme paraîtra.</vt:lpstr>
      <vt:lpstr>Est-ce que le monde mérite le jugement de Dieu ?</vt:lpstr>
      <vt:lpstr>Matt. 11/23 Et toi, Capernaüm, seras-tu élevée jusqu’au ciel ? Non. Tu seras abaissée jusqu’au séjour des morts ; car, si les miracles qui ont été faits au milieu de toi avaient été faits dans Sodome, elle subsisterait encore aujourd’hui.</vt:lpstr>
      <vt:lpstr>Lamentations 3/22-23 (Darby) Ce sont les bontés de l'Eternel que nous ne sommes pas consumés, car ses compassions ne cessent pas ; elles sont nouvelles chaque matin ; grande est ta fidélité!  </vt:lpstr>
      <vt:lpstr>Présentation PowerPoint</vt:lpstr>
      <vt:lpstr>Marc 13/32-37 Pour ce qui est du jour ou de l’heure, personne ne le sait, ni les anges dans le ciel, ni le Fils, mais le Père seul. Prenez garde, veillez et priez; car vous ne savez quand ce temps viendra. Il en sera comme d’un homme qui, partant pour un voyage, laisse sa maison, remet l’autorité à ses serviteurs, indique à chacun sa tâche, et ordonne au portier de veiller.</vt:lpstr>
      <vt:lpstr>Veillez donc, car vous ne savez quand viendra le maître de la maison, ou le soir, ou au milieu de la nuit, ou au chant du coq, ou le matin ; craignez qu’il ne vous trouve endormis, à son arrivée soudaine. Ce que je vous dis, je le dis à tous: Veillez.</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confinement</dc:title>
  <dc:creator>Charles Bauman</dc:creator>
  <cp:lastModifiedBy>Gérard NEDELLEC</cp:lastModifiedBy>
  <cp:revision>21</cp:revision>
  <dcterms:created xsi:type="dcterms:W3CDTF">2020-04-03T04:58:02Z</dcterms:created>
  <dcterms:modified xsi:type="dcterms:W3CDTF">2020-04-05T20:16:03Z</dcterms:modified>
</cp:coreProperties>
</file>