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Alfa Slab One" panose="020B0604020202020204" charset="0"/>
      <p:regular r:id="rId35"/>
    </p:embeddedFont>
    <p:embeddedFont>
      <p:font typeface="Proxima Nova"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28"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f9f626849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f9f62684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f9f626849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f9f62684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86</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f9f626849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f9f62684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f9f626849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f9f626849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f9f626849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f9f62684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f9f626849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f9f62684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 carroll, Heikki Kovalainen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f9f62684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f9f62684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f9f626849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f9f626849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 leigh, 2017 and 2018 with merc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f9f626849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f9f62684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f9f626849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f9f62684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Tyrell, Dallas, 5th, 1984</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f9f62684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f9f62684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f9f626849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f9f62684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234.878mph , valtteri bottas, Azerbaijan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f9f626849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f9f62684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f9f626849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f9f62684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f9f626849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f9f62684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f9f626849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f9f62684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f9f626849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f9f62684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f9f626849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f9f626849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f9f626849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f9f626849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f9f626849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f9f626849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Nick cassidy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f9f626849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f9f626849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f9f626849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f9f62684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f9f626849_0_2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f9f626849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f9f626849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f9f62684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f9f626849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f9f62684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f9f626849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f9f62684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2015 GTE Am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f9f626849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f9f626849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Mecatech FW01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f9f626849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f9f62684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SGILE RC Truck according to amazon uk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f9f626849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f9f62684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f9f626849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f9f62684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f9f626849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f9f626849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Fight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v16srXKqZ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je3okqwvdLI"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JnDBbHwRk14"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D7rdDGcdHfo"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6622526" y="-685800"/>
            <a:ext cx="2521476" cy="2521476"/>
          </a:xfrm>
          <a:prstGeom prst="rect">
            <a:avLst/>
          </a:prstGeom>
          <a:noFill/>
          <a:ln>
            <a:noFill/>
          </a:ln>
        </p:spPr>
      </p:pic>
      <p:sp>
        <p:nvSpPr>
          <p:cNvPr id="57" name="Google Shape;57;p13"/>
          <p:cNvSpPr txBox="1">
            <a:spLocks noGrp="1"/>
          </p:cNvSpPr>
          <p:nvPr>
            <p:ph type="ctrTitle"/>
          </p:nvPr>
        </p:nvSpPr>
        <p:spPr>
          <a:xfrm>
            <a:off x="311700" y="976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000">
                <a:solidFill>
                  <a:srgbClr val="980000"/>
                </a:solidFill>
              </a:rPr>
              <a:t>Stelvio Motorsport Isolation Test Hour</a:t>
            </a:r>
            <a:endParaRPr sz="6000">
              <a:solidFill>
                <a:srgbClr val="980000"/>
              </a:solidFill>
            </a:endParaRPr>
          </a:p>
        </p:txBody>
      </p:sp>
      <p:sp>
        <p:nvSpPr>
          <p:cNvPr id="58" name="Google Shape;58;p13"/>
          <p:cNvSpPr txBox="1"/>
          <p:nvPr/>
        </p:nvSpPr>
        <p:spPr>
          <a:xfrm>
            <a:off x="1950600" y="3002225"/>
            <a:ext cx="5242800" cy="5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980000"/>
                </a:solidFill>
                <a:latin typeface="Proxima Nova"/>
                <a:ea typeface="Proxima Nova"/>
                <a:cs typeface="Proxima Nova"/>
                <a:sym typeface="Proxima Nova"/>
              </a:rPr>
              <a:t>Or Smith</a:t>
            </a:r>
            <a:endParaRPr sz="2400" b="1">
              <a:solidFill>
                <a:srgbClr val="980000"/>
              </a:solidFill>
              <a:latin typeface="Proxima Nova"/>
              <a:ea typeface="Proxima Nova"/>
              <a:cs typeface="Proxima Nova"/>
              <a:sym typeface="Proxima Nova"/>
            </a:endParaRPr>
          </a:p>
        </p:txBody>
      </p:sp>
      <p:sp>
        <p:nvSpPr>
          <p:cNvPr id="59" name="Google Shape;59;p13"/>
          <p:cNvSpPr txBox="1"/>
          <p:nvPr/>
        </p:nvSpPr>
        <p:spPr>
          <a:xfrm>
            <a:off x="253875" y="143500"/>
            <a:ext cx="3465900" cy="76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980000"/>
                </a:solidFill>
                <a:latin typeface="Proxima Nova"/>
                <a:ea typeface="Proxima Nova"/>
                <a:cs typeface="Proxima Nova"/>
                <a:sym typeface="Proxima Nova"/>
              </a:rPr>
              <a:t>Stelvio Automotive Presents…...</a:t>
            </a:r>
            <a:endParaRPr sz="2400" b="1">
              <a:solidFill>
                <a:srgbClr val="98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980000"/>
                </a:solidFill>
              </a:rPr>
              <a:t>Question 7 Sean’s Section</a:t>
            </a:r>
            <a:endParaRPr sz="4800">
              <a:solidFill>
                <a:srgbClr val="980000"/>
              </a:solidFill>
            </a:endParaRPr>
          </a:p>
        </p:txBody>
      </p:sp>
      <p:sp>
        <p:nvSpPr>
          <p:cNvPr id="130" name="Google Shape;130;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many classified WEC Finishes does the team Bykolles have?</a:t>
            </a:r>
            <a:endParaRPr sz="2400"/>
          </a:p>
        </p:txBody>
      </p:sp>
      <p:sp>
        <p:nvSpPr>
          <p:cNvPr id="131" name="Google Shape;131;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2" name="Google Shape;132;p22"/>
          <p:cNvPicPr preferRelativeResize="0"/>
          <p:nvPr/>
        </p:nvPicPr>
        <p:blipFill>
          <a:blip r:embed="rId3">
            <a:alphaModFix/>
          </a:blip>
          <a:stretch>
            <a:fillRect/>
          </a:stretch>
        </p:blipFill>
        <p:spPr>
          <a:xfrm>
            <a:off x="4268443" y="1152475"/>
            <a:ext cx="4563856" cy="3040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10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8</a:t>
            </a:r>
            <a:endParaRPr sz="6000">
              <a:solidFill>
                <a:srgbClr val="980000"/>
              </a:solidFill>
            </a:endParaRPr>
          </a:p>
        </p:txBody>
      </p:sp>
      <p:sp>
        <p:nvSpPr>
          <p:cNvPr id="138" name="Google Shape;138;p2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Taking the names of each race in the 2018/19 super season how many hours are raced?</a:t>
            </a:r>
            <a:endParaRPr sz="2400"/>
          </a:p>
        </p:txBody>
      </p:sp>
      <p:sp>
        <p:nvSpPr>
          <p:cNvPr id="139" name="Google Shape;139;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0" name="Google Shape;140;p23"/>
          <p:cNvPicPr preferRelativeResize="0"/>
          <p:nvPr/>
        </p:nvPicPr>
        <p:blipFill>
          <a:blip r:embed="rId3">
            <a:alphaModFix/>
          </a:blip>
          <a:stretch>
            <a:fillRect/>
          </a:stretch>
        </p:blipFill>
        <p:spPr>
          <a:xfrm>
            <a:off x="4415081" y="1152475"/>
            <a:ext cx="4635718" cy="3275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9</a:t>
            </a:r>
            <a:endParaRPr sz="6000">
              <a:solidFill>
                <a:srgbClr val="980000"/>
              </a:solidFill>
            </a:endParaRPr>
          </a:p>
        </p:txBody>
      </p:sp>
      <p:sp>
        <p:nvSpPr>
          <p:cNvPr id="146" name="Google Shape;146;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happened next?</a:t>
            </a:r>
            <a:endParaRPr sz="2400"/>
          </a:p>
        </p:txBody>
      </p:sp>
      <p:sp>
        <p:nvSpPr>
          <p:cNvPr id="147" name="Google Shape;147;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4" name="Google Shape;154;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5" name="Google Shape;155;p25" title="MotoGP 2015 Phillip Island Iannone hit the Bird">
            <a:hlinkClick r:id="rId3"/>
          </p:cNvPr>
          <p:cNvPicPr preferRelativeResize="0"/>
          <p:nvPr/>
        </p:nvPicPr>
        <p:blipFill>
          <a:blip r:embed="rId4">
            <a:alphaModFix/>
          </a:blip>
          <a:stretch>
            <a:fillRect/>
          </a:stretch>
        </p:blipFill>
        <p:spPr>
          <a:xfrm>
            <a:off x="996463" y="-448400"/>
            <a:ext cx="7151075" cy="536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10</a:t>
            </a:r>
            <a:endParaRPr sz="6000">
              <a:solidFill>
                <a:srgbClr val="980000"/>
              </a:solidFill>
            </a:endParaRPr>
          </a:p>
        </p:txBody>
      </p:sp>
      <p:sp>
        <p:nvSpPr>
          <p:cNvPr id="161" name="Google Shape;161;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Which race did the MotoGp Grid Social isolation and only Jack Miller was in his normal starting position?</a:t>
            </a:r>
            <a:endParaRPr sz="2400"/>
          </a:p>
        </p:txBody>
      </p:sp>
      <p:sp>
        <p:nvSpPr>
          <p:cNvPr id="162" name="Google Shape;162;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3" name="Google Shape;163;p26"/>
          <p:cNvPicPr preferRelativeResize="0"/>
          <p:nvPr/>
        </p:nvPicPr>
        <p:blipFill>
          <a:blip r:embed="rId3">
            <a:alphaModFix/>
          </a:blip>
          <a:stretch>
            <a:fillRect/>
          </a:stretch>
        </p:blipFill>
        <p:spPr>
          <a:xfrm>
            <a:off x="4184300" y="1532775"/>
            <a:ext cx="4883500" cy="3254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11</a:t>
            </a:r>
            <a:endParaRPr sz="6000">
              <a:solidFill>
                <a:srgbClr val="980000"/>
              </a:solidFill>
            </a:endParaRPr>
          </a:p>
        </p:txBody>
      </p:sp>
      <p:sp>
        <p:nvSpPr>
          <p:cNvPr id="169" name="Google Shape;169;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Who won on the First ever GP2 race weekend?</a:t>
            </a:r>
            <a:endParaRPr sz="2400"/>
          </a:p>
        </p:txBody>
      </p:sp>
      <p:sp>
        <p:nvSpPr>
          <p:cNvPr id="170" name="Google Shape;170;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1" name="Google Shape;171;p27"/>
          <p:cNvPicPr preferRelativeResize="0"/>
          <p:nvPr/>
        </p:nvPicPr>
        <p:blipFill>
          <a:blip r:embed="rId3">
            <a:alphaModFix/>
          </a:blip>
          <a:stretch>
            <a:fillRect/>
          </a:stretch>
        </p:blipFill>
        <p:spPr>
          <a:xfrm>
            <a:off x="5264025" y="216431"/>
            <a:ext cx="3534075" cy="2360750"/>
          </a:xfrm>
          <a:prstGeom prst="rect">
            <a:avLst/>
          </a:prstGeom>
          <a:noFill/>
          <a:ln>
            <a:noFill/>
          </a:ln>
        </p:spPr>
      </p:pic>
      <p:pic>
        <p:nvPicPr>
          <p:cNvPr id="172" name="Google Shape;172;p27"/>
          <p:cNvPicPr preferRelativeResize="0"/>
          <p:nvPr/>
        </p:nvPicPr>
        <p:blipFill>
          <a:blip r:embed="rId4">
            <a:alphaModFix/>
          </a:blip>
          <a:stretch>
            <a:fillRect/>
          </a:stretch>
        </p:blipFill>
        <p:spPr>
          <a:xfrm>
            <a:off x="5045009" y="2577175"/>
            <a:ext cx="4098991" cy="2566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12</a:t>
            </a:r>
            <a:endParaRPr sz="6000">
              <a:solidFill>
                <a:srgbClr val="980000"/>
              </a:solidFill>
            </a:endParaRPr>
          </a:p>
        </p:txBody>
      </p:sp>
      <p:sp>
        <p:nvSpPr>
          <p:cNvPr id="178" name="Google Shape;178;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Can you name the most successful engine brand in the Indy 500 and how many wins has it got?</a:t>
            </a:r>
            <a:endParaRPr sz="2400"/>
          </a:p>
        </p:txBody>
      </p:sp>
      <p:sp>
        <p:nvSpPr>
          <p:cNvPr id="179" name="Google Shape;179;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0" name="Google Shape;180;p28"/>
          <p:cNvPicPr preferRelativeResize="0"/>
          <p:nvPr/>
        </p:nvPicPr>
        <p:blipFill rotWithShape="1">
          <a:blip r:embed="rId3">
            <a:alphaModFix/>
          </a:blip>
          <a:srcRect b="36696"/>
          <a:stretch/>
        </p:blipFill>
        <p:spPr>
          <a:xfrm>
            <a:off x="3421650" y="2727325"/>
            <a:ext cx="5722350" cy="24161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980000"/>
                </a:solidFill>
              </a:rPr>
              <a:t>Question 13 Sam’s Section</a:t>
            </a:r>
            <a:endParaRPr sz="3600">
              <a:solidFill>
                <a:srgbClr val="980000"/>
              </a:solidFill>
            </a:endParaRPr>
          </a:p>
        </p:txBody>
      </p:sp>
      <p:sp>
        <p:nvSpPr>
          <p:cNvPr id="186" name="Google Shape;186;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was the name of the first F1 esports series champion?</a:t>
            </a:r>
            <a:endParaRPr sz="2400"/>
          </a:p>
        </p:txBody>
      </p:sp>
      <p:sp>
        <p:nvSpPr>
          <p:cNvPr id="187" name="Google Shape;187;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8" name="Google Shape;188;p29"/>
          <p:cNvPicPr preferRelativeResize="0"/>
          <p:nvPr/>
        </p:nvPicPr>
        <p:blipFill>
          <a:blip r:embed="rId3">
            <a:alphaModFix/>
          </a:blip>
          <a:stretch>
            <a:fillRect/>
          </a:stretch>
        </p:blipFill>
        <p:spPr>
          <a:xfrm>
            <a:off x="4735100" y="1391300"/>
            <a:ext cx="3807625" cy="214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14</a:t>
            </a:r>
            <a:endParaRPr sz="6000">
              <a:solidFill>
                <a:srgbClr val="980000"/>
              </a:solidFill>
            </a:endParaRPr>
          </a:p>
        </p:txBody>
      </p:sp>
      <p:sp>
        <p:nvSpPr>
          <p:cNvPr id="194" name="Google Shape;194;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Can you name the two time World Rally Champion who competed in the Global Rallycross Championship in the early 2010s, who was later followed by his son into the same sport?</a:t>
            </a:r>
            <a:endParaRPr sz="2400"/>
          </a:p>
        </p:txBody>
      </p:sp>
      <p:sp>
        <p:nvSpPr>
          <p:cNvPr id="195" name="Google Shape;195;p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6" name="Google Shape;196;p30"/>
          <p:cNvPicPr preferRelativeResize="0"/>
          <p:nvPr/>
        </p:nvPicPr>
        <p:blipFill>
          <a:blip r:embed="rId3">
            <a:alphaModFix/>
          </a:blip>
          <a:stretch>
            <a:fillRect/>
          </a:stretch>
        </p:blipFill>
        <p:spPr>
          <a:xfrm>
            <a:off x="7048500" y="0"/>
            <a:ext cx="2095500" cy="2781300"/>
          </a:xfrm>
          <a:prstGeom prst="rect">
            <a:avLst/>
          </a:prstGeom>
          <a:noFill/>
          <a:ln>
            <a:noFill/>
          </a:ln>
        </p:spPr>
      </p:pic>
      <p:pic>
        <p:nvPicPr>
          <p:cNvPr id="197" name="Google Shape;197;p30"/>
          <p:cNvPicPr preferRelativeResize="0"/>
          <p:nvPr/>
        </p:nvPicPr>
        <p:blipFill>
          <a:blip r:embed="rId4">
            <a:alphaModFix/>
          </a:blip>
          <a:stretch>
            <a:fillRect/>
          </a:stretch>
        </p:blipFill>
        <p:spPr>
          <a:xfrm>
            <a:off x="4832400" y="2831001"/>
            <a:ext cx="3204818" cy="2135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15</a:t>
            </a:r>
            <a:endParaRPr sz="6000">
              <a:solidFill>
                <a:srgbClr val="980000"/>
              </a:solidFill>
            </a:endParaRPr>
          </a:p>
        </p:txBody>
      </p:sp>
      <p:sp>
        <p:nvSpPr>
          <p:cNvPr id="203" name="Google Shape;203;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team did Martin Brundle start his F1 career at?</a:t>
            </a:r>
            <a:endParaRPr sz="2400"/>
          </a:p>
        </p:txBody>
      </p:sp>
      <p:sp>
        <p:nvSpPr>
          <p:cNvPr id="204" name="Google Shape;204;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5" name="Google Shape;205;p31"/>
          <p:cNvPicPr preferRelativeResize="0"/>
          <p:nvPr/>
        </p:nvPicPr>
        <p:blipFill>
          <a:blip r:embed="rId3">
            <a:alphaModFix/>
          </a:blip>
          <a:stretch>
            <a:fillRect/>
          </a:stretch>
        </p:blipFill>
        <p:spPr>
          <a:xfrm>
            <a:off x="4467125" y="1308483"/>
            <a:ext cx="4730450" cy="3104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Format</a:t>
            </a:r>
            <a:endParaRPr sz="6000">
              <a:solidFill>
                <a:srgbClr val="980000"/>
              </a:solidFill>
            </a:endParaRPr>
          </a:p>
        </p:txBody>
      </p:sp>
      <p:sp>
        <p:nvSpPr>
          <p:cNvPr id="65" name="Google Shape;65;p14"/>
          <p:cNvSpPr txBox="1">
            <a:spLocks noGrp="1"/>
          </p:cNvSpPr>
          <p:nvPr>
            <p:ph type="body" idx="1"/>
          </p:nvPr>
        </p:nvSpPr>
        <p:spPr>
          <a:xfrm>
            <a:off x="311700" y="1152475"/>
            <a:ext cx="63897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Each player has their own section with there specialist subjects (decided by me!)</a:t>
            </a:r>
            <a:endParaRPr sz="2400"/>
          </a:p>
          <a:p>
            <a:pPr marL="457200" lvl="0" indent="-381000" algn="l" rtl="0">
              <a:spcBef>
                <a:spcPts val="0"/>
              </a:spcBef>
              <a:spcAft>
                <a:spcPts val="0"/>
              </a:spcAft>
              <a:buSzPts val="2400"/>
              <a:buChar char="●"/>
            </a:pPr>
            <a:r>
              <a:rPr lang="en" sz="2400"/>
              <a:t>6 questions in each section</a:t>
            </a:r>
            <a:endParaRPr sz="2400"/>
          </a:p>
          <a:p>
            <a:pPr marL="457200" lvl="0" indent="-381000" algn="l" rtl="0">
              <a:spcBef>
                <a:spcPts val="0"/>
              </a:spcBef>
              <a:spcAft>
                <a:spcPts val="0"/>
              </a:spcAft>
              <a:buSzPts val="2400"/>
              <a:buChar char="●"/>
            </a:pPr>
            <a:r>
              <a:rPr lang="en" sz="2400"/>
              <a:t>4 sections in total</a:t>
            </a:r>
            <a:endParaRPr sz="2400"/>
          </a:p>
          <a:p>
            <a:pPr marL="457200" lvl="0" indent="-381000" algn="l" rtl="0">
              <a:spcBef>
                <a:spcPts val="0"/>
              </a:spcBef>
              <a:spcAft>
                <a:spcPts val="0"/>
              </a:spcAft>
              <a:buSzPts val="2400"/>
              <a:buChar char="●"/>
            </a:pPr>
            <a:r>
              <a:rPr lang="en" sz="2400"/>
              <a:t>With a bonus questions at the end</a:t>
            </a:r>
            <a:endParaRPr sz="2400"/>
          </a:p>
          <a:p>
            <a:pPr marL="457200" lvl="0" indent="-381000" algn="l" rtl="0">
              <a:spcBef>
                <a:spcPts val="0"/>
              </a:spcBef>
              <a:spcAft>
                <a:spcPts val="0"/>
              </a:spcAft>
              <a:buSzPts val="2400"/>
              <a:buChar char="●"/>
            </a:pPr>
            <a:r>
              <a:rPr lang="en" sz="2400"/>
              <a:t>25 questions overall</a:t>
            </a:r>
            <a:endParaRPr sz="2400"/>
          </a:p>
          <a:p>
            <a:pPr marL="457200" lvl="0" indent="-381000" algn="l" rtl="0">
              <a:spcBef>
                <a:spcPts val="0"/>
              </a:spcBef>
              <a:spcAft>
                <a:spcPts val="0"/>
              </a:spcAft>
              <a:buSzPts val="2400"/>
              <a:buChar char="●"/>
            </a:pPr>
            <a:r>
              <a:rPr lang="en" sz="2400"/>
              <a:t>25 points</a:t>
            </a:r>
            <a:endParaRPr sz="2400"/>
          </a:p>
          <a:p>
            <a:pPr marL="457200" lvl="0" indent="-381000" algn="l" rtl="0">
              <a:spcBef>
                <a:spcPts val="0"/>
              </a:spcBef>
              <a:spcAft>
                <a:spcPts val="0"/>
              </a:spcAft>
              <a:buSzPts val="2400"/>
              <a:buChar char="●"/>
            </a:pPr>
            <a:r>
              <a:rPr lang="en" sz="2400"/>
              <a:t>Send me the answer in Messenger</a:t>
            </a:r>
            <a:endParaRPr sz="2400"/>
          </a:p>
        </p:txBody>
      </p:sp>
      <p:pic>
        <p:nvPicPr>
          <p:cNvPr id="66" name="Google Shape;66;p14"/>
          <p:cNvPicPr preferRelativeResize="0"/>
          <p:nvPr/>
        </p:nvPicPr>
        <p:blipFill>
          <a:blip r:embed="rId3">
            <a:alphaModFix/>
          </a:blip>
          <a:stretch>
            <a:fillRect/>
          </a:stretch>
        </p:blipFill>
        <p:spPr>
          <a:xfrm>
            <a:off x="6622526" y="-685800"/>
            <a:ext cx="2521476" cy="2521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16</a:t>
            </a:r>
            <a:endParaRPr sz="6000">
              <a:solidFill>
                <a:srgbClr val="980000"/>
              </a:solidFill>
            </a:endParaRPr>
          </a:p>
        </p:txBody>
      </p:sp>
      <p:sp>
        <p:nvSpPr>
          <p:cNvPr id="211" name="Google Shape;211;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was the fastest ever recorded top speed of an F1 car and at which circuit?</a:t>
            </a:r>
            <a:endParaRPr sz="2400"/>
          </a:p>
        </p:txBody>
      </p:sp>
      <p:sp>
        <p:nvSpPr>
          <p:cNvPr id="212" name="Google Shape;212;p3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3" name="Google Shape;213;p32"/>
          <p:cNvPicPr preferRelativeResize="0"/>
          <p:nvPr/>
        </p:nvPicPr>
        <p:blipFill>
          <a:blip r:embed="rId3">
            <a:alphaModFix/>
          </a:blip>
          <a:stretch>
            <a:fillRect/>
          </a:stretch>
        </p:blipFill>
        <p:spPr>
          <a:xfrm>
            <a:off x="4464802" y="1330025"/>
            <a:ext cx="4230149" cy="28200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17</a:t>
            </a:r>
            <a:endParaRPr sz="6000">
              <a:solidFill>
                <a:srgbClr val="980000"/>
              </a:solidFill>
            </a:endParaRPr>
          </a:p>
        </p:txBody>
      </p:sp>
      <p:sp>
        <p:nvSpPr>
          <p:cNvPr id="219" name="Google Shape;219;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happened next?</a:t>
            </a:r>
            <a:endParaRPr sz="2400"/>
          </a:p>
        </p:txBody>
      </p:sp>
      <p:sp>
        <p:nvSpPr>
          <p:cNvPr id="220" name="Google Shape;220;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27" name="Google Shape;227;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8" name="Google Shape;228;p34" descr="👊😉 If you liked the compilation, credit is due to these people 🔝 subscribe to their channels:&#10;                   📹 ✌ 🔝 💪 😎&#10;☆ 00:00 ➡ Sandro EL Bosca https://youtu.be/Pxi1oMdsrv8&#10;☆ 00:46 ➡ Adrenaline Motorsport Media https://www.youtube.com/channel/UCqphpcNINvsQdKzieq_RgLw&#10;☆ 01:28 ➡ Adam Crepin  https://youtu.be/xebIzP1SNlQ&#10;☆ 01:52 ➡ Adrenaline Motorsport Media https://youtu.be/pVCfDvQLBjQ&#10;☆ 03:56 ➡ Stars of Karting https://youtu.be/dwC3J-tWi3U&#10;☆ 04:12 ➡ Adrenaline Motorsport Media https://www.youtube.com/channel/UCqphpcNINvsQdKzieq_RgLw&#10;☆ 04:35 ➡ Giordano Lanforti  https://youtu.be/G7sCKLW2rRM&#10;☆ 06:29 ➡ Adrenaline Motorsport Media https://youtu.be/pVCfDvQLBjQ&#10;☆ 07:26 ➡ Riccardo Tanferri https://youtu.be/LayM5G1LmYc&#10;&#10;Don't forget to SUBSCRIBE!&#10;➖➖➖➖➖➖➖➖➖➖➖➖➖➖➖➖➖➖➖➖➖&#10;my Go-kart video : Go kart 125 TM k5 (1991) high speed⚡️ &#10;Lord Bandit https://youtu.be/pIM2HVtPj0E&#10;➖➖➖➖➖➖➖➖➖➖➖➖➖➖➖➖➖➖➖➖➖&#10;📫contact: lordbandit15@gmail.com&#10;🎥If you have video to share send me to my email address.&#10;➖➖➖➖➖➖➖➖➖➖➖➖➖➖➖➖➖➖➖➖➖&#10;➡ SUBSCRIBE - https://www.youtube.com/channel/UCGTP...&#10;➡ INSTAGRAM - http://instagram.com/lor15_/&#10;&#10;⚡️👊😉📹 ✌ 🙌💪👈😄👉 💥✨🔥 🚑⚡️♿️🍻👍" title="Go kart crash &amp; angry riders compilation 😡 #7">
            <a:hlinkClick r:id="rId3"/>
          </p:cNvPr>
          <p:cNvPicPr preferRelativeResize="0"/>
          <p:nvPr/>
        </p:nvPicPr>
        <p:blipFill>
          <a:blip r:embed="rId4">
            <a:alphaModFix/>
          </a:blip>
          <a:stretch>
            <a:fillRect/>
          </a:stretch>
        </p:blipFill>
        <p:spPr>
          <a:xfrm>
            <a:off x="1298850" y="-340312"/>
            <a:ext cx="6546300" cy="4909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18</a:t>
            </a:r>
            <a:endParaRPr sz="6000">
              <a:solidFill>
                <a:srgbClr val="980000"/>
              </a:solidFill>
            </a:endParaRPr>
          </a:p>
        </p:txBody>
      </p:sp>
      <p:sp>
        <p:nvSpPr>
          <p:cNvPr id="234" name="Google Shape;234;p3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year did Senna move to England to start his single seater career?</a:t>
            </a:r>
            <a:endParaRPr sz="2400"/>
          </a:p>
        </p:txBody>
      </p:sp>
      <p:sp>
        <p:nvSpPr>
          <p:cNvPr id="235" name="Google Shape;235;p3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6" name="Google Shape;236;p35"/>
          <p:cNvPicPr preferRelativeResize="0"/>
          <p:nvPr/>
        </p:nvPicPr>
        <p:blipFill>
          <a:blip r:embed="rId3">
            <a:alphaModFix/>
          </a:blip>
          <a:stretch>
            <a:fillRect/>
          </a:stretch>
        </p:blipFill>
        <p:spPr>
          <a:xfrm>
            <a:off x="4444500" y="1329700"/>
            <a:ext cx="4699501" cy="31060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gtEl>
                                        <p:attrNameLst>
                                          <p:attrName>style.visibility</p:attrName>
                                        </p:attrNameLst>
                                      </p:cBhvr>
                                      <p:to>
                                        <p:strVal val="visible"/>
                                      </p:to>
                                    </p:set>
                                    <p:animEffect transition="in" filter="fade">
                                      <p:cBhvr>
                                        <p:cTn id="12"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6"/>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980000"/>
                </a:solidFill>
              </a:rPr>
              <a:t>Question 19 My Section!</a:t>
            </a:r>
            <a:endParaRPr sz="4800">
              <a:solidFill>
                <a:srgbClr val="980000"/>
              </a:solidFill>
            </a:endParaRPr>
          </a:p>
        </p:txBody>
      </p:sp>
      <p:sp>
        <p:nvSpPr>
          <p:cNvPr id="242" name="Google Shape;242;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Who is the greatest F1 Driver ever?</a:t>
            </a:r>
            <a:endParaRPr sz="2400"/>
          </a:p>
        </p:txBody>
      </p:sp>
      <p:sp>
        <p:nvSpPr>
          <p:cNvPr id="243" name="Google Shape;243;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4" name="Google Shape;244;p36"/>
          <p:cNvPicPr preferRelativeResize="0"/>
          <p:nvPr/>
        </p:nvPicPr>
        <p:blipFill>
          <a:blip r:embed="rId3">
            <a:alphaModFix/>
          </a:blip>
          <a:stretch>
            <a:fillRect/>
          </a:stretch>
        </p:blipFill>
        <p:spPr>
          <a:xfrm>
            <a:off x="3911376" y="1152475"/>
            <a:ext cx="5232623" cy="319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20</a:t>
            </a:r>
            <a:endParaRPr sz="6000">
              <a:solidFill>
                <a:srgbClr val="980000"/>
              </a:solidFill>
            </a:endParaRPr>
          </a:p>
        </p:txBody>
      </p:sp>
      <p:sp>
        <p:nvSpPr>
          <p:cNvPr id="250" name="Google Shape;250;p3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long was the 2011 Canadian GP?</a:t>
            </a:r>
            <a:endParaRPr sz="2400"/>
          </a:p>
        </p:txBody>
      </p:sp>
      <p:sp>
        <p:nvSpPr>
          <p:cNvPr id="251" name="Google Shape;251;p3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2" name="Google Shape;252;p37"/>
          <p:cNvPicPr preferRelativeResize="0"/>
          <p:nvPr/>
        </p:nvPicPr>
        <p:blipFill>
          <a:blip r:embed="rId3">
            <a:alphaModFix/>
          </a:blip>
          <a:stretch>
            <a:fillRect/>
          </a:stretch>
        </p:blipFill>
        <p:spPr>
          <a:xfrm>
            <a:off x="3993425" y="1096778"/>
            <a:ext cx="4838874" cy="3229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gtEl>
                                        <p:attrNameLst>
                                          <p:attrName>style.visibility</p:attrName>
                                        </p:attrNameLst>
                                      </p:cBhvr>
                                      <p:to>
                                        <p:strVal val="visible"/>
                                      </p:to>
                                    </p:set>
                                    <p:animEffect transition="in" filter="fade">
                                      <p:cBhvr>
                                        <p:cTn id="12"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21</a:t>
            </a:r>
            <a:endParaRPr sz="6000">
              <a:solidFill>
                <a:srgbClr val="980000"/>
              </a:solidFill>
            </a:endParaRPr>
          </a:p>
        </p:txBody>
      </p:sp>
      <p:sp>
        <p:nvSpPr>
          <p:cNvPr id="258" name="Google Shape;258;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manufacturer did Heikki Kovalainen drive in the 2019 Super Gt championship?</a:t>
            </a:r>
            <a:endParaRPr sz="2400"/>
          </a:p>
        </p:txBody>
      </p:sp>
      <p:sp>
        <p:nvSpPr>
          <p:cNvPr id="259" name="Google Shape;259;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0" name="Google Shape;260;p38"/>
          <p:cNvPicPr preferRelativeResize="0"/>
          <p:nvPr/>
        </p:nvPicPr>
        <p:blipFill>
          <a:blip r:embed="rId3">
            <a:alphaModFix/>
          </a:blip>
          <a:stretch>
            <a:fillRect/>
          </a:stretch>
        </p:blipFill>
        <p:spPr>
          <a:xfrm>
            <a:off x="4733413" y="1462268"/>
            <a:ext cx="4197874" cy="2796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22</a:t>
            </a:r>
            <a:endParaRPr sz="6000">
              <a:solidFill>
                <a:srgbClr val="980000"/>
              </a:solidFill>
            </a:endParaRPr>
          </a:p>
        </p:txBody>
      </p:sp>
      <p:sp>
        <p:nvSpPr>
          <p:cNvPr id="266" name="Google Shape;266;p3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many times has Nissan won the Super GT GT500 Championship since its inception in 2005?</a:t>
            </a:r>
            <a:endParaRPr sz="2400"/>
          </a:p>
        </p:txBody>
      </p:sp>
      <p:sp>
        <p:nvSpPr>
          <p:cNvPr id="267" name="Google Shape;267;p3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8" name="Google Shape;268;p39"/>
          <p:cNvPicPr preferRelativeResize="0"/>
          <p:nvPr/>
        </p:nvPicPr>
        <p:blipFill>
          <a:blip r:embed="rId3">
            <a:alphaModFix/>
          </a:blip>
          <a:stretch>
            <a:fillRect/>
          </a:stretch>
        </p:blipFill>
        <p:spPr>
          <a:xfrm>
            <a:off x="4366275" y="1446775"/>
            <a:ext cx="4777724" cy="2687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1000"/>
                                        <p:tgtEl>
                                          <p:spTgt spid="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23</a:t>
            </a:r>
            <a:endParaRPr sz="6000">
              <a:solidFill>
                <a:srgbClr val="980000"/>
              </a:solidFill>
            </a:endParaRPr>
          </a:p>
        </p:txBody>
      </p:sp>
      <p:sp>
        <p:nvSpPr>
          <p:cNvPr id="274" name="Google Shape;274;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just won the Super GT Championship in 2019?</a:t>
            </a:r>
            <a:endParaRPr sz="2400"/>
          </a:p>
        </p:txBody>
      </p:sp>
      <p:sp>
        <p:nvSpPr>
          <p:cNvPr id="275" name="Google Shape;275;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6" name="Google Shape;276;p40"/>
          <p:cNvPicPr preferRelativeResize="0"/>
          <p:nvPr/>
        </p:nvPicPr>
        <p:blipFill>
          <a:blip r:embed="rId3">
            <a:alphaModFix/>
          </a:blip>
          <a:stretch>
            <a:fillRect/>
          </a:stretch>
        </p:blipFill>
        <p:spPr>
          <a:xfrm>
            <a:off x="4218634" y="1246324"/>
            <a:ext cx="4919742" cy="32777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24</a:t>
            </a:r>
            <a:endParaRPr sz="6000">
              <a:solidFill>
                <a:srgbClr val="980000"/>
              </a:solidFill>
            </a:endParaRPr>
          </a:p>
        </p:txBody>
      </p:sp>
      <p:sp>
        <p:nvSpPr>
          <p:cNvPr id="282" name="Google Shape;282;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happened next?</a:t>
            </a:r>
            <a:endParaRPr sz="2400"/>
          </a:p>
        </p:txBody>
      </p:sp>
      <p:sp>
        <p:nvSpPr>
          <p:cNvPr id="283" name="Google Shape;283;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40225"/>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a:solidFill>
                  <a:srgbClr val="980000"/>
                </a:solidFill>
              </a:rPr>
              <a:t>Question 1 Al’s Section</a:t>
            </a:r>
            <a:endParaRPr sz="5400">
              <a:solidFill>
                <a:srgbClr val="980000"/>
              </a:solidFill>
            </a:endParaRPr>
          </a:p>
        </p:txBody>
      </p:sp>
      <p:sp>
        <p:nvSpPr>
          <p:cNvPr id="72" name="Google Shape;72;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Since the inception of the WEC (2012), how many class wins has the almighty German Porsche works outfit won in the GTE Pro class?</a:t>
            </a:r>
            <a:endParaRPr sz="2400"/>
          </a:p>
        </p:txBody>
      </p:sp>
      <p:sp>
        <p:nvSpPr>
          <p:cNvPr id="73" name="Google Shape;73;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4" name="Google Shape;74;p15"/>
          <p:cNvPicPr preferRelativeResize="0"/>
          <p:nvPr/>
        </p:nvPicPr>
        <p:blipFill>
          <a:blip r:embed="rId3">
            <a:alphaModFix/>
          </a:blip>
          <a:stretch>
            <a:fillRect/>
          </a:stretch>
        </p:blipFill>
        <p:spPr>
          <a:xfrm>
            <a:off x="4571997" y="1114788"/>
            <a:ext cx="4551674" cy="2913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9" name="Google Shape;289;p42" descr="This video is for educational purposes only.&#10;Motorsport isn't always racing! There are innumerous situations that can happen that are funny, can leave us speechless or gobsmacked and sometimes can be cringy.&#10;In one word: HILARIOUS!&#10;This compilation shows us those unexpected moments of 2016. Fails, fights, funny commentaries, everything that isn't supposed to happen..&#10;THE BEST FAILS OF THE YEAR!&#10;If you like this video PLEASE SHARE AND HIT THE SUBSCRIBE BUTTON!&#10;&#10;Every week RACINGFAIL! channel compiles what worse has happened in the world of motorsport in the past week.&#10;RACINGFAIL! is your channel if you're looking for that big, huge, hard, crash or wreck, flip or roll.&#10;SUBSCRIBE for more and follow our facebook page https://www.facebook.com/racingfail and twitter https://twitter.com/racingfail&#10;&#10;Thanks to:&#10;PK SV:&#10;https://www.youtube.com/user/proudkiwi328&#10;https://www.facebook.com/ProudKiwi.Speedway.Videos&#10;Sandris Zonbergs:&#10;https://www.youtube.com/user/Zonbergs&#10;Jaume Soler Movies:&#10;https://www.youtube.com/user/jsaxsm&#10;https://www.facebook.com/jsaxsm&#10;quitidije:&#10;https://www.youtube.com/user/quitidije&#10;https://avracing.wordpress.com&#10;https://www.facebook.com/AVRacing&#10;SpeedEstRacing:&#10;https://www.youtube.com/user/SpeedEstRacing&#10;http://www.speed-est-racing.com&#10;https://www.facebook.com/SpeedEstRacing&#10;ADRacing Rallyes:&#10;https://www.youtube.com/user/alvaritowilliams&#10;https://www.facebook.com/ADRacing-1417035645240431&#10;MotorMediaSweden:&#10;https://www.youtube.com/channel/UCABenWisIOdZd8Ss9guCPiA&#10;https://www.facebook.com/MotorMediaSwedenProduction&#10;Edgar - RaceVideos:&#10;https://www.youtube.com/user/edgarwrc19&#10;https://www.facebook.com/E-RaceVideos-1629937850605095&#10;RallyPasion by Marc Pié:&#10;https://www.youtube.com/user/TheRallyPasion&#10;https://www.facebook.com/RallyPasion-by-Marc-Pi%C3%A9-874783262559138&#10;MrKittekat:&#10;https://www.youtube.com/user/MrKittekat&#10;Woifeh:&#10;https://www.youtube.com/channel/UCIesEg2N0Ne9p5TpXyG8bpw&#10;Video Dezitter:&#10;https://www.youtube.com/channel/UC13bd_2XEZ9kM0qRjel7bPw&#10;https://www.facebook.com/Viddez&#10;Benzingőz:&#10;https://www.youtube.com/user/benzingozhu&#10;https://www.facebook.com/Benzingoz&#10;MotorManiaTV:&#10;https://www.youtube.com/user/JAngelPro&#10;http://motormaniatv.com&#10;https://www.facebook.com/MotorManiaTV&#10;Nakainu:&#10;https://www.youtube.com/user/VikingArelius&#10;carstendigree:&#10;https://www.youtube.com/user/carstendigree&#10;&#10;PLEASE: If you see your clip, just leave a comment with a note and we'll add credits straight away to this video AND the clip. You won't regret it!&#10;We use very small portions of Videos, therefore these Clips are under the Copyright Law 107 of Fair Use." title="FUNNY RACING! Best of Fails, Hilarious Situations and Commentaries of 2016-2020 Compilation">
            <a:hlinkClick r:id="rId3"/>
          </p:cNvPr>
          <p:cNvPicPr preferRelativeResize="0"/>
          <p:nvPr/>
        </p:nvPicPr>
        <p:blipFill>
          <a:blip r:embed="rId4">
            <a:alphaModFix/>
          </a:blip>
          <a:stretch>
            <a:fillRect/>
          </a:stretch>
        </p:blipFill>
        <p:spPr>
          <a:xfrm>
            <a:off x="1143013" y="-336975"/>
            <a:ext cx="6857982"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980000"/>
                </a:solidFill>
              </a:rPr>
              <a:t>Question 25 Tie Breaker</a:t>
            </a:r>
            <a:endParaRPr sz="4800">
              <a:solidFill>
                <a:srgbClr val="980000"/>
              </a:solidFill>
            </a:endParaRPr>
          </a:p>
        </p:txBody>
      </p:sp>
      <p:sp>
        <p:nvSpPr>
          <p:cNvPr id="295" name="Google Shape;295;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How far behind the #18 919 pole position porsche was the lead #22 works Nissan GTR-LM in the 2015 24hrs Le mans Qualifying? Closest answer gets the point! </a:t>
            </a:r>
            <a:endParaRPr sz="2400"/>
          </a:p>
        </p:txBody>
      </p:sp>
      <p:sp>
        <p:nvSpPr>
          <p:cNvPr id="296" name="Google Shape;296;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7" name="Google Shape;297;p43"/>
          <p:cNvPicPr preferRelativeResize="0"/>
          <p:nvPr/>
        </p:nvPicPr>
        <p:blipFill>
          <a:blip r:embed="rId3">
            <a:alphaModFix/>
          </a:blip>
          <a:stretch>
            <a:fillRect/>
          </a:stretch>
        </p:blipFill>
        <p:spPr>
          <a:xfrm>
            <a:off x="5438581" y="3463817"/>
            <a:ext cx="2787537" cy="1257791"/>
          </a:xfrm>
          <a:prstGeom prst="rect">
            <a:avLst/>
          </a:prstGeom>
          <a:noFill/>
          <a:ln>
            <a:noFill/>
          </a:ln>
        </p:spPr>
      </p:pic>
      <p:pic>
        <p:nvPicPr>
          <p:cNvPr id="298" name="Google Shape;298;p43"/>
          <p:cNvPicPr preferRelativeResize="0"/>
          <p:nvPr/>
        </p:nvPicPr>
        <p:blipFill>
          <a:blip r:embed="rId4">
            <a:alphaModFix/>
          </a:blip>
          <a:stretch>
            <a:fillRect/>
          </a:stretch>
        </p:blipFill>
        <p:spPr>
          <a:xfrm>
            <a:off x="5218725" y="3041925"/>
            <a:ext cx="3227250" cy="2101575"/>
          </a:xfrm>
          <a:prstGeom prst="rect">
            <a:avLst/>
          </a:prstGeom>
          <a:noFill/>
          <a:ln>
            <a:noFill/>
          </a:ln>
        </p:spPr>
      </p:pic>
      <p:pic>
        <p:nvPicPr>
          <p:cNvPr id="299" name="Google Shape;299;p43"/>
          <p:cNvPicPr preferRelativeResize="0"/>
          <p:nvPr/>
        </p:nvPicPr>
        <p:blipFill>
          <a:blip r:embed="rId3">
            <a:alphaModFix/>
          </a:blip>
          <a:stretch>
            <a:fillRect/>
          </a:stretch>
        </p:blipFill>
        <p:spPr>
          <a:xfrm>
            <a:off x="4951692" y="1106550"/>
            <a:ext cx="4192307" cy="1935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fade">
                                      <p:cBhvr>
                                        <p:cTn id="12" dur="10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gtEl>
                                        <p:attrNameLst>
                                          <p:attrName>style.visibility</p:attrName>
                                        </p:attrNameLst>
                                      </p:cBhvr>
                                      <p:to>
                                        <p:strVal val="visible"/>
                                      </p:to>
                                    </p:set>
                                    <p:animEffect transition="in" filter="fade">
                                      <p:cBhvr>
                                        <p:cTn id="17"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311700" y="21907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980000"/>
                </a:solidFill>
              </a:rPr>
              <a:t>Results</a:t>
            </a:r>
            <a:endParaRPr sz="6000">
              <a:solidFill>
                <a:srgbClr val="98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2</a:t>
            </a:r>
            <a:endParaRPr sz="6000">
              <a:solidFill>
                <a:srgbClr val="980000"/>
              </a:solidFill>
            </a:endParaRPr>
          </a:p>
        </p:txBody>
      </p:sp>
      <p:sp>
        <p:nvSpPr>
          <p:cNvPr id="80" name="Google Shape;80;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year did aston martin nearly collect a Le man class win?!</a:t>
            </a:r>
            <a:endParaRPr sz="2400"/>
          </a:p>
        </p:txBody>
      </p:sp>
      <p:sp>
        <p:nvSpPr>
          <p:cNvPr id="81" name="Google Shape;81;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2" name="Google Shape;82;p16"/>
          <p:cNvPicPr preferRelativeResize="0"/>
          <p:nvPr/>
        </p:nvPicPr>
        <p:blipFill>
          <a:blip r:embed="rId3">
            <a:alphaModFix/>
          </a:blip>
          <a:stretch>
            <a:fillRect/>
          </a:stretch>
        </p:blipFill>
        <p:spPr>
          <a:xfrm>
            <a:off x="4832400" y="1152475"/>
            <a:ext cx="3999899" cy="2666611"/>
          </a:xfrm>
          <a:prstGeom prst="rect">
            <a:avLst/>
          </a:prstGeom>
          <a:noFill/>
          <a:ln>
            <a:noFill/>
          </a:ln>
        </p:spPr>
      </p:pic>
      <p:pic>
        <p:nvPicPr>
          <p:cNvPr id="83" name="Google Shape;83;p16"/>
          <p:cNvPicPr preferRelativeResize="0"/>
          <p:nvPr/>
        </p:nvPicPr>
        <p:blipFill>
          <a:blip r:embed="rId4">
            <a:alphaModFix/>
          </a:blip>
          <a:stretch>
            <a:fillRect/>
          </a:stretch>
        </p:blipFill>
        <p:spPr>
          <a:xfrm>
            <a:off x="4570272" y="1100488"/>
            <a:ext cx="4524151" cy="294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6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3</a:t>
            </a:r>
            <a:endParaRPr sz="6000">
              <a:solidFill>
                <a:srgbClr val="980000"/>
              </a:solidFill>
            </a:endParaRPr>
          </a:p>
        </p:txBody>
      </p:sp>
      <p:sp>
        <p:nvSpPr>
          <p:cNvPr id="89" name="Google Shape;8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chassis make won the 2019 IFMAR World Championship IC Touring car class?</a:t>
            </a:r>
            <a:endParaRPr sz="2400"/>
          </a:p>
        </p:txBody>
      </p:sp>
      <p:sp>
        <p:nvSpPr>
          <p:cNvPr id="90" name="Google Shape;9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7"/>
          <p:cNvPicPr preferRelativeResize="0"/>
          <p:nvPr/>
        </p:nvPicPr>
        <p:blipFill>
          <a:blip r:embed="rId3">
            <a:alphaModFix/>
          </a:blip>
          <a:stretch>
            <a:fillRect/>
          </a:stretch>
        </p:blipFill>
        <p:spPr>
          <a:xfrm>
            <a:off x="4719350" y="1782163"/>
            <a:ext cx="4225999" cy="2157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4</a:t>
            </a:r>
            <a:endParaRPr sz="6000">
              <a:solidFill>
                <a:srgbClr val="980000"/>
              </a:solidFill>
            </a:endParaRPr>
          </a:p>
        </p:txBody>
      </p:sp>
      <p:sp>
        <p:nvSpPr>
          <p:cNvPr id="97" name="Google Shape;97;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Alfa romeo variant won the Targa Florio twice?</a:t>
            </a:r>
            <a:endParaRPr sz="2400"/>
          </a:p>
        </p:txBody>
      </p:sp>
      <p:sp>
        <p:nvSpPr>
          <p:cNvPr id="98" name="Google Shape;98;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9" name="Google Shape;99;p18"/>
          <p:cNvPicPr preferRelativeResize="0"/>
          <p:nvPr/>
        </p:nvPicPr>
        <p:blipFill>
          <a:blip r:embed="rId3">
            <a:alphaModFix/>
          </a:blip>
          <a:stretch>
            <a:fillRect/>
          </a:stretch>
        </p:blipFill>
        <p:spPr>
          <a:xfrm>
            <a:off x="5824175" y="546425"/>
            <a:ext cx="3319826" cy="2268900"/>
          </a:xfrm>
          <a:prstGeom prst="rect">
            <a:avLst/>
          </a:prstGeom>
          <a:noFill/>
          <a:ln>
            <a:noFill/>
          </a:ln>
        </p:spPr>
      </p:pic>
      <p:pic>
        <p:nvPicPr>
          <p:cNvPr id="100" name="Google Shape;100;p18"/>
          <p:cNvPicPr preferRelativeResize="0"/>
          <p:nvPr/>
        </p:nvPicPr>
        <p:blipFill>
          <a:blip r:embed="rId4">
            <a:alphaModFix/>
          </a:blip>
          <a:stretch>
            <a:fillRect/>
          </a:stretch>
        </p:blipFill>
        <p:spPr>
          <a:xfrm>
            <a:off x="3843528" y="2815325"/>
            <a:ext cx="3563599" cy="232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5</a:t>
            </a:r>
            <a:endParaRPr sz="6000">
              <a:solidFill>
                <a:srgbClr val="980000"/>
              </a:solidFill>
            </a:endParaRPr>
          </a:p>
        </p:txBody>
      </p:sp>
      <p:sp>
        <p:nvSpPr>
          <p:cNvPr id="106" name="Google Shape;106;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Who begged Frank williams for a drive in the 1997 BTCC?</a:t>
            </a:r>
            <a:endParaRPr sz="2400"/>
          </a:p>
        </p:txBody>
      </p:sp>
      <p:sp>
        <p:nvSpPr>
          <p:cNvPr id="107" name="Google Shape;107;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8" name="Google Shape;108;p19"/>
          <p:cNvPicPr preferRelativeResize="0"/>
          <p:nvPr/>
        </p:nvPicPr>
        <p:blipFill>
          <a:blip r:embed="rId3">
            <a:alphaModFix/>
          </a:blip>
          <a:stretch>
            <a:fillRect/>
          </a:stretch>
        </p:blipFill>
        <p:spPr>
          <a:xfrm>
            <a:off x="4547150" y="1138100"/>
            <a:ext cx="4570399" cy="2867300"/>
          </a:xfrm>
          <a:prstGeom prst="rect">
            <a:avLst/>
          </a:prstGeom>
          <a:noFill/>
          <a:ln>
            <a:noFill/>
          </a:ln>
        </p:spPr>
      </p:pic>
      <p:pic>
        <p:nvPicPr>
          <p:cNvPr id="109" name="Google Shape;109;p19"/>
          <p:cNvPicPr preferRelativeResize="0"/>
          <p:nvPr/>
        </p:nvPicPr>
        <p:blipFill>
          <a:blip r:embed="rId4">
            <a:alphaModFix/>
          </a:blip>
          <a:stretch>
            <a:fillRect/>
          </a:stretch>
        </p:blipFill>
        <p:spPr>
          <a:xfrm>
            <a:off x="4547150" y="1048300"/>
            <a:ext cx="4570401" cy="3046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6</a:t>
            </a:r>
            <a:endParaRPr sz="6000">
              <a:solidFill>
                <a:srgbClr val="980000"/>
              </a:solidFill>
            </a:endParaRPr>
          </a:p>
        </p:txBody>
      </p:sp>
      <p:sp>
        <p:nvSpPr>
          <p:cNvPr id="115" name="Google Shape;115;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happen next?</a:t>
            </a:r>
            <a:endParaRPr sz="2400"/>
          </a:p>
        </p:txBody>
      </p:sp>
      <p:sp>
        <p:nvSpPr>
          <p:cNvPr id="116" name="Google Shape;116;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solidFill>
                  <a:srgbClr val="980000"/>
                </a:solidFill>
              </a:rPr>
              <a:t>Question 6</a:t>
            </a:r>
            <a:endParaRPr sz="6000">
              <a:solidFill>
                <a:srgbClr val="980000"/>
              </a:solidFill>
            </a:endParaRPr>
          </a:p>
        </p:txBody>
      </p:sp>
      <p:sp>
        <p:nvSpPr>
          <p:cNvPr id="122" name="Google Shape;122;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What happen next?</a:t>
            </a:r>
            <a:endParaRPr sz="2400"/>
          </a:p>
        </p:txBody>
      </p:sp>
      <p:sp>
        <p:nvSpPr>
          <p:cNvPr id="123" name="Google Shape;123;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4" name="Google Shape;124;p21" descr="https://www.dukevideo.com/prd3945/BTCC-1994-99-6-DVD-Box-Set&#10;&#10;Subscribe to our channel! http://bit.ly/2jvL8aB&#10;&#10;Watch BTCC highlights from 1994 with plenty of shunts, crashes and tension off the track too!&#10;&#10;Add to your BTCC collection with this super box set featuring six of the finest years of British Touring Car Championship action. &#10;&#10;The return of such legends as Gabriele Tarquini, John Cleland, Frank Biela, Rickard Rydell, Alain Menu and Steve Soper to ‘proper’ Duke Video releases is something we’ve been looking forward to for a long time but we’re sure you’ll agree it is worth the wait. For the first time these six reviews are available on DVD in one set so you can enjoy classic moments from classic years once more. &#10;&#10;There’s so much to enjoy here that you’ll want to revisit each DVD over and over and we’re not going to spoil it by going into too much detail. &#10;&#10;We all remember how good the ‘90s were for BTCC don’t we, and this is a great value package that will gladden the heart of any true devotee.&#10;&#10;Check out our Touring Car playlist here: http://bit.ly/2jVr2Yc&#10;&#10;We're on INSTAGRAM: http://bit.ly/2evtvsg&#10;Like us on FACEBOOK: http://bit.ly/2dKA2eQ&#10;Follow us on TWITTER: http://bit.ly/2evt6Gv" title="British Touring Cars Highlights | Fighting OFF-TRACK!">
            <a:hlinkClick r:id="rId3"/>
          </p:cNvPr>
          <p:cNvPicPr preferRelativeResize="0"/>
          <p:nvPr/>
        </p:nvPicPr>
        <p:blipFill>
          <a:blip r:embed="rId4">
            <a:alphaModFix/>
          </a:blip>
          <a:stretch>
            <a:fillRect/>
          </a:stretch>
        </p:blipFill>
        <p:spPr>
          <a:xfrm>
            <a:off x="1143000" y="-307225"/>
            <a:ext cx="7027925" cy="5270950"/>
          </a:xfrm>
          <a:prstGeom prst="rect">
            <a:avLst/>
          </a:prstGeom>
          <a:noFill/>
          <a:ln>
            <a:noFill/>
          </a:ln>
        </p:spPr>
      </p:pic>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Words>
  <Application>Microsoft Office PowerPoint</Application>
  <PresentationFormat>On-screen Show (16:9)</PresentationFormat>
  <Paragraphs>75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Alfa Slab One</vt:lpstr>
      <vt:lpstr>Proxima Nova</vt:lpstr>
      <vt:lpstr>Gameday</vt:lpstr>
      <vt:lpstr>Stelvio Motorsport Isolation Test Hour</vt:lpstr>
      <vt:lpstr>Format</vt:lpstr>
      <vt:lpstr>Question 1 Al’s Section</vt:lpstr>
      <vt:lpstr>Question 2</vt:lpstr>
      <vt:lpstr>Question 3</vt:lpstr>
      <vt:lpstr>Question 4</vt:lpstr>
      <vt:lpstr>Question 5</vt:lpstr>
      <vt:lpstr>Question 6</vt:lpstr>
      <vt:lpstr>Question 6</vt:lpstr>
      <vt:lpstr>Question 7 Sean’s Section</vt:lpstr>
      <vt:lpstr>Question 8</vt:lpstr>
      <vt:lpstr>Question 9</vt:lpstr>
      <vt:lpstr>PowerPoint Presentation</vt:lpstr>
      <vt:lpstr>Question 10</vt:lpstr>
      <vt:lpstr>Question 11</vt:lpstr>
      <vt:lpstr>Question 12</vt:lpstr>
      <vt:lpstr>Question 13 Sam’s Section</vt:lpstr>
      <vt:lpstr>Question 14</vt:lpstr>
      <vt:lpstr>Question 15</vt:lpstr>
      <vt:lpstr>Question 16</vt:lpstr>
      <vt:lpstr>Question 17</vt:lpstr>
      <vt:lpstr>PowerPoint Presentation</vt:lpstr>
      <vt:lpstr>Question 18</vt:lpstr>
      <vt:lpstr>Question 19 My Section!</vt:lpstr>
      <vt:lpstr>Question 20</vt:lpstr>
      <vt:lpstr>Question 21</vt:lpstr>
      <vt:lpstr>Question 22</vt:lpstr>
      <vt:lpstr>Question 23</vt:lpstr>
      <vt:lpstr>Question 24</vt:lpstr>
      <vt:lpstr>PowerPoint Presentation</vt:lpstr>
      <vt:lpstr>Question 25 Tie Breaker</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Stelvio Motorsport Isolation Test Hour</dc:title>
  <dc:creator>PC</dc:creator>
  <cp:lastModifiedBy>Sean Smith</cp:lastModifiedBy>
  <cp:revision>1</cp:revision>
  <dcterms:modified xsi:type="dcterms:W3CDTF">2020-04-13T16:35:08Z</dcterms:modified>
</cp:coreProperties>
</file>