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A9D49-6362-4AD4-AA64-22D955E7B804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5AEB-814D-42BD-8903-A277C09C8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55AEB-814D-42BD-8903-A277C09C8E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5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8F63-323C-4100-955E-B2EF4762E28D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0E4B1-EAFB-4D9D-9001-7B0FA0DA9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5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925"/>
            <a:ext cx="12192000" cy="5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77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3237" y="1046396"/>
            <a:ext cx="1453741" cy="420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958471" y="1353116"/>
            <a:ext cx="3800694" cy="15723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21" y="1466661"/>
            <a:ext cx="2204368" cy="55308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170267" y="2019741"/>
            <a:ext cx="4021733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Распечатать заявку на вступительные экзамены обязательно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448554" y="-5968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/>
          <a:stretch/>
        </p:blipFill>
        <p:spPr>
          <a:xfrm>
            <a:off x="2616097" y="0"/>
            <a:ext cx="62067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82869" y="5464486"/>
            <a:ext cx="1010122" cy="1026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83676" y="5464486"/>
            <a:ext cx="1571436" cy="610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88" y="0"/>
            <a:ext cx="783162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7687" y="660904"/>
            <a:ext cx="7550590" cy="16386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flipH="1">
            <a:off x="1309639" y="769545"/>
            <a:ext cx="1059255" cy="3349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17687" y="2940114"/>
            <a:ext cx="7550590" cy="3759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6" y="937034"/>
            <a:ext cx="1797454" cy="4963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Стрелка влево 8"/>
          <p:cNvSpPr/>
          <p:nvPr/>
        </p:nvSpPr>
        <p:spPr>
          <a:xfrm>
            <a:off x="7066134" y="2940114"/>
            <a:ext cx="3214715" cy="25575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978" y="3067993"/>
            <a:ext cx="3168060" cy="8293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761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8" y="0"/>
            <a:ext cx="893355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9789" y="3223034"/>
            <a:ext cx="8492151" cy="182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9278090" y="3287540"/>
            <a:ext cx="1018611" cy="28292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730" y="3429000"/>
            <a:ext cx="1833099" cy="7050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49789" y="5595042"/>
            <a:ext cx="6681459" cy="11678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2405001" y="5671997"/>
            <a:ext cx="5770678" cy="28292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39" y="5787899"/>
            <a:ext cx="1914520" cy="7102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980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55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3017" y="3060070"/>
            <a:ext cx="3811509" cy="2987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9886384" y="2109457"/>
            <a:ext cx="1267485" cy="7967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32233" y="1890664"/>
            <a:ext cx="5822888" cy="32879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027977" y="5260065"/>
            <a:ext cx="1189021" cy="7604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16998" y="5966232"/>
            <a:ext cx="695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ознакомиться с инструкцией по онлайн-регистрации.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"/>
          <a:stretch/>
        </p:blipFill>
        <p:spPr>
          <a:xfrm>
            <a:off x="0" y="0"/>
            <a:ext cx="94583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8325" y="1767006"/>
            <a:ext cx="27336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заполняются на кириллице и на русском языке! 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59" y="0"/>
            <a:ext cx="834824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6364" y="851024"/>
            <a:ext cx="1249379" cy="28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95128" y="914398"/>
            <a:ext cx="1004934" cy="1539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1366" y="806686"/>
            <a:ext cx="2393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Пишите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кириллице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54505" y="2895599"/>
            <a:ext cx="1249379" cy="28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67081">
            <a:off x="7212526" y="2720218"/>
            <a:ext cx="738619" cy="1131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05815" y="2393675"/>
            <a:ext cx="1403350" cy="2462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Пишите на латинском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540" y="1068307"/>
            <a:ext cx="3720219" cy="550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заполняются на кириллице и на русском языке! </a:t>
            </a:r>
          </a:p>
        </p:txBody>
      </p:sp>
    </p:spTree>
    <p:extLst>
      <p:ext uri="{BB962C8B-B14F-4D97-AF65-F5344CB8AC3E}">
        <p14:creationId xmlns:p14="http://schemas.microsoft.com/office/powerpoint/2010/main" val="18543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7" y="1018837"/>
            <a:ext cx="10860016" cy="4839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0264" y="1393949"/>
            <a:ext cx="5120961" cy="472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0470935" flipH="1">
            <a:off x="5989191" y="1082077"/>
            <a:ext cx="1004934" cy="1539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554782"/>
            <a:ext cx="455810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en-US" b="1" dirty="0" smtClean="0">
                <a:solidFill>
                  <a:srgbClr val="FF0000"/>
                </a:solidFill>
              </a:rPr>
              <a:t>@mail.ru    </a:t>
            </a:r>
            <a:r>
              <a:rPr lang="ru-RU" dirty="0" smtClean="0">
                <a:solidFill>
                  <a:srgbClr val="FF0000"/>
                </a:solidFill>
              </a:rPr>
              <a:t>или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_______@gmail.com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44"/>
            <a:ext cx="12192000" cy="5355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0425" y="1363269"/>
            <a:ext cx="612775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855697">
            <a:off x="7832797" y="1719253"/>
            <a:ext cx="851025" cy="18437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46859" y="1732405"/>
            <a:ext cx="169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Вход в кабинет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52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5525"/>
            <a:ext cx="1209543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21" y="0"/>
            <a:ext cx="600775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5965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340" y="0"/>
            <a:ext cx="315965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1590" y="4323751"/>
            <a:ext cx="1643863" cy="909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20744303" flipH="1">
            <a:off x="2917629" y="5140717"/>
            <a:ext cx="851025" cy="18437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91349" y="5232902"/>
            <a:ext cx="816683" cy="44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11+7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54</Words>
  <Application>Microsoft Office PowerPoint</Application>
  <PresentationFormat>Широкоэкранный</PresentationFormat>
  <Paragraphs>10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2020-07-15T08:14:09Z</dcterms:created>
  <dcterms:modified xsi:type="dcterms:W3CDTF">2020-07-15T08:47:02Z</dcterms:modified>
</cp:coreProperties>
</file>